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84" r:id="rId3"/>
    <p:sldId id="286" r:id="rId4"/>
    <p:sldId id="285" r:id="rId5"/>
    <p:sldId id="287" r:id="rId6"/>
    <p:sldId id="288" r:id="rId7"/>
    <p:sldId id="290" r:id="rId8"/>
    <p:sldId id="28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9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DDD71-CCA7-4107-ABE5-E7D86247DDBB}" type="datetimeFigureOut">
              <a:rPr lang="en-MY" smtClean="0"/>
              <a:t>26/9/2022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FE7E5-954E-4C7D-81A4-BF5FEBF819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649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47B7BF8-943C-9D14-B419-43A6FAD6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546"/>
            <a:ext cx="10515600" cy="128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8CE81-8835-64B4-BF93-380D61DA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324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74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24B1-AD2D-43F2-B842-415C207C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753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378-B23C-455D-A9AB-91B0363C3668}" type="datetimeFigureOut">
              <a:rPr lang="en-MY" smtClean="0"/>
              <a:t>26/9/2022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38B9-ECA8-404C-8BA8-7E0F16189FAD}" type="slidenum">
              <a:rPr lang="en-MY" smtClean="0"/>
              <a:t>‹#›</a:t>
            </a:fld>
            <a:endParaRPr lang="en-MY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91B84EB-C4B7-FECA-75D2-537BA0C8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546"/>
            <a:ext cx="10515600" cy="128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6ED015-C9FA-A6B5-3007-6F0111C6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38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638B0A-5238-C4CE-11E7-59DA48467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9" b="71717"/>
          <a:stretch>
            <a:fillRect/>
          </a:stretch>
        </p:blipFill>
        <p:spPr>
          <a:xfrm>
            <a:off x="-1" y="1"/>
            <a:ext cx="4081362" cy="166101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2A3A8AA-B2D8-6431-5113-6FA6F77BF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79" y="-1805149"/>
            <a:ext cx="3250907" cy="42070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28A57-5BCB-9021-6195-8CAFCBC4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546"/>
            <a:ext cx="10515600" cy="128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76B8B-3B99-1FFB-8762-9594186C5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685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4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9125" y="2971800"/>
            <a:ext cx="231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7200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Picture 3" descr="front page slide g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84909A-A7D4-4CC0-AF9B-2E21A36F044F}"/>
              </a:ext>
            </a:extLst>
          </p:cNvPr>
          <p:cNvSpPr txBox="1"/>
          <p:nvPr/>
        </p:nvSpPr>
        <p:spPr>
          <a:xfrm>
            <a:off x="133064" y="3787127"/>
            <a:ext cx="906081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Demarcation Point and Line at Hangar MIAT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Safety Department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Calibri"/>
              <a:buNone/>
            </a:pPr>
            <a:r>
              <a:rPr lang="en-US" b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26 September </a:t>
            </a:r>
            <a:r>
              <a:rPr lang="en-US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2022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916F-36DA-8530-E9AA-58D3182D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8AD5-2582-AA9C-3BA0-48693EA9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MY" dirty="0"/>
              <a:t>Objective</a:t>
            </a:r>
          </a:p>
          <a:p>
            <a:r>
              <a:rPr lang="en-MY" dirty="0"/>
              <a:t>Requirement</a:t>
            </a:r>
          </a:p>
          <a:p>
            <a:r>
              <a:rPr lang="en-MY" dirty="0"/>
              <a:t>Process/Approach</a:t>
            </a:r>
          </a:p>
          <a:p>
            <a:r>
              <a:rPr lang="en-MY" dirty="0"/>
              <a:t>Implementation</a:t>
            </a:r>
          </a:p>
          <a:p>
            <a:pPr marL="0" indent="0">
              <a:buNone/>
            </a:pP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3341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258C-FEEE-55CA-7439-AF156CA6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9E9F-1F91-687E-8692-8BD41E60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/>
              <a:t>The incident was apron safety that related to aircraft arrival/ take-off and aircraft mooring at apron Hangar MIAT with no clearly apron demarcation line/point. There was another aircraft startup concurrently within this activity.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Previous reporting also stated that aircraft startup was close to the hangar area and might cause FO(D)s to be blown into the hangar and excessive noise can pose a hearing risk to personnel in the vicinity of the area.</a:t>
            </a:r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957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9BA8-5B08-9A62-7411-29BE3CE2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C6DD-B5CB-CBCA-8FD5-2C96BF351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/>
              <a:t>To emphasize SMS in the operation organisation and to meet the authority's requirements.</a:t>
            </a:r>
          </a:p>
          <a:p>
            <a:pPr algn="just"/>
            <a:r>
              <a:rPr lang="en-US" sz="2200" dirty="0"/>
              <a:t>To control and minimize as low as reasonably practicable of any potential hazards and risks that affecting safety, causing personnel injury and damage to property or environment resulting from an accident/incident by referring to any sources or inputs.</a:t>
            </a:r>
          </a:p>
          <a:p>
            <a:pPr algn="just"/>
            <a:r>
              <a:rPr lang="en-US" sz="2200" dirty="0"/>
              <a:t>To identify possible apron demarcation line/point for safe distance of any aircraft activities.</a:t>
            </a:r>
          </a:p>
          <a:p>
            <a:pPr algn="just"/>
            <a:r>
              <a:rPr lang="en-US" sz="2200" dirty="0"/>
              <a:t>Contribute ideas, suggestions and implementing mitigation to improve safety towards a safer work area.</a:t>
            </a:r>
          </a:p>
          <a:p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222204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B231-02D6-1F07-3B0F-30958400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DADAB-02D8-3A02-5933-11839213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/>
              <a:t>CAD 19 </a:t>
            </a:r>
            <a:r>
              <a:rPr lang="en-US" sz="2400" dirty="0"/>
              <a:t>– Issue 02 revision 00 – 17TH DECEMBER 2021 (3.3 Safety Risk Management).</a:t>
            </a:r>
          </a:p>
          <a:p>
            <a:pPr algn="just"/>
            <a:r>
              <a:rPr lang="en-US" sz="2400" b="1" dirty="0"/>
              <a:t>CAGM 1902 </a:t>
            </a:r>
            <a:r>
              <a:rPr lang="en-US" sz="2400" dirty="0"/>
              <a:t>– Issue 01 revision 00 – 17TH DECEMBER 2021 (4. Component 2: Safety Risk Management).</a:t>
            </a:r>
          </a:p>
          <a:p>
            <a:pPr algn="just"/>
            <a:r>
              <a:rPr lang="en-US" sz="2400" b="1" dirty="0"/>
              <a:t>GAM SMS Manual </a:t>
            </a:r>
            <a:r>
              <a:rPr lang="en-US" sz="2400" dirty="0"/>
              <a:t>– Issue 02 Amendment No.0 – 02 February 2022 [Part 9.0 Hazard Identification, Risk Assessment, Risk Mitigation And Management (HIRM)]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94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D013-9ED9-0B04-1E93-3D28EB3E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Process/Approach</a:t>
            </a:r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D4C21-C318-EF76-844A-8E5BA53AA138}"/>
              </a:ext>
            </a:extLst>
          </p:cNvPr>
          <p:cNvSpPr txBox="1"/>
          <p:nvPr/>
        </p:nvSpPr>
        <p:spPr>
          <a:xfrm>
            <a:off x="2324100" y="1924050"/>
            <a:ext cx="1104900" cy="113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345A46-B8DD-23F6-DED8-18B86C5EC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Safer Card was issue on 14 Sep 2022.</a:t>
            </a:r>
          </a:p>
          <a:p>
            <a:pPr algn="just"/>
            <a:r>
              <a:rPr lang="en-US" dirty="0"/>
              <a:t>Issue was brought up in 2</a:t>
            </a:r>
            <a:r>
              <a:rPr lang="en-US" baseline="30000" dirty="0"/>
              <a:t>nd</a:t>
            </a:r>
            <a:r>
              <a:rPr lang="en-US" dirty="0"/>
              <a:t> SAG meeting on 22</a:t>
            </a:r>
            <a:r>
              <a:rPr lang="en-US" baseline="30000" dirty="0"/>
              <a:t>nd</a:t>
            </a:r>
            <a:r>
              <a:rPr lang="en-US" dirty="0"/>
              <a:t> Sep 2022.</a:t>
            </a:r>
          </a:p>
          <a:p>
            <a:pPr algn="just"/>
            <a:r>
              <a:rPr lang="en-US" dirty="0"/>
              <a:t>Safety walkabout at Hangar MIAT was carried out on 23</a:t>
            </a:r>
            <a:r>
              <a:rPr lang="en-US" baseline="30000" dirty="0"/>
              <a:t>rd</a:t>
            </a:r>
            <a:r>
              <a:rPr lang="en-US" dirty="0"/>
              <a:t> Sep 2022.</a:t>
            </a:r>
            <a:r>
              <a:rPr lang="en-MY" dirty="0"/>
              <a:t> </a:t>
            </a:r>
          </a:p>
          <a:p>
            <a:pPr algn="just"/>
            <a:r>
              <a:rPr lang="en-MY" dirty="0"/>
              <a:t>Meeting invitation to related personnel or dept for further discussion on how to control and mitigate the incidents.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8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D013-9ED9-0B04-1E93-3D28EB3E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Process/Approach</a:t>
            </a:r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D4C21-C318-EF76-844A-8E5BA53AA138}"/>
              </a:ext>
            </a:extLst>
          </p:cNvPr>
          <p:cNvSpPr txBox="1"/>
          <p:nvPr/>
        </p:nvSpPr>
        <p:spPr>
          <a:xfrm>
            <a:off x="5099198" y="2009111"/>
            <a:ext cx="1104900" cy="113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920FDCA-CEF8-4793-8A47-15DB13201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1" t="16062" r="34882" b="5363"/>
          <a:stretch/>
        </p:blipFill>
        <p:spPr>
          <a:xfrm>
            <a:off x="4129170" y="1366545"/>
            <a:ext cx="3853070" cy="5388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6BE7A1-F017-2FAC-E902-867AE00DE80A}"/>
              </a:ext>
            </a:extLst>
          </p:cNvPr>
          <p:cNvSpPr txBox="1"/>
          <p:nvPr/>
        </p:nvSpPr>
        <p:spPr>
          <a:xfrm>
            <a:off x="4617689" y="1820630"/>
            <a:ext cx="1104900" cy="113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6616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2937-2A7F-7D90-3A25-9120826C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C27FA-7E5F-070D-FA6F-F1DD8231A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To develop, implement and maintain of SOP for standardization in operating any aircraft activities at apron within safe work distance.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5226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94F8A5-0CF1-4FD8-9253-A20149C84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1"/>
            <a:ext cx="12191998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3B7BA5-A1FE-4835-A4C1-F3C34690DF52}"/>
              </a:ext>
            </a:extLst>
          </p:cNvPr>
          <p:cNvSpPr/>
          <p:nvPr/>
        </p:nvSpPr>
        <p:spPr>
          <a:xfrm>
            <a:off x="208487" y="4453202"/>
            <a:ext cx="11973988" cy="217438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2937B-4EEB-4AF3-87C5-F4EC15B2F36A}"/>
              </a:ext>
            </a:extLst>
          </p:cNvPr>
          <p:cNvSpPr/>
          <p:nvPr/>
        </p:nvSpPr>
        <p:spPr>
          <a:xfrm>
            <a:off x="109006" y="4555354"/>
            <a:ext cx="11973988" cy="197007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0913E-40AD-424F-8876-F2128338C433}"/>
              </a:ext>
            </a:extLst>
          </p:cNvPr>
          <p:cNvSpPr txBox="1"/>
          <p:nvPr/>
        </p:nvSpPr>
        <p:spPr>
          <a:xfrm>
            <a:off x="0" y="4827703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8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347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CONTENT</vt:lpstr>
      <vt:lpstr>Introduction</vt:lpstr>
      <vt:lpstr>Objective</vt:lpstr>
      <vt:lpstr>Requirement</vt:lpstr>
      <vt:lpstr>Process/Approach</vt:lpstr>
      <vt:lpstr>Process/Approach</vt:lpstr>
      <vt:lpstr>Implementation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luqman zamri</dc:creator>
  <cp:lastModifiedBy>Safety Assistant</cp:lastModifiedBy>
  <cp:revision>95</cp:revision>
  <dcterms:created xsi:type="dcterms:W3CDTF">2020-05-15T02:31:40Z</dcterms:created>
  <dcterms:modified xsi:type="dcterms:W3CDTF">2022-09-26T02:20:50Z</dcterms:modified>
</cp:coreProperties>
</file>