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549A-C485-4965-A4DF-4D221009B084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FB6DE-28CA-475D-8E0D-91E67AC1401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825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2FB6DE-28CA-475D-8E0D-91E67AC14016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102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FC67-6C44-9243-7066-E503631F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B1C39-68A6-AD73-DBDA-666B435AA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3C3A8-66B0-3A58-13E8-201BF31F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15D4B-25B4-3418-66EB-56F9AF4F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7B7A0-2222-3C1D-A55C-18C6BA37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4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E6B-EEE6-ED94-7FCF-F906CA7A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C676E-FD30-FA55-6186-AAE11CE58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07A07-3AD8-AAE9-99F1-AA62545E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4DF6-8AF8-E04C-1DC8-8CFFAD7A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398F0-790C-F9DE-0ECC-18C0C016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578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5F911-AA97-D06D-6988-C00621E17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BD80F-4097-5E85-6B9B-7C635854F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CAA59-1DE2-CD96-52E7-C77A8EF1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310BA-95EF-768F-BC8D-F775D92D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B1BF5-2C95-E759-8FC4-9E65DAD4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146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5B29-6715-96E8-31A8-9412C17D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28EA-5584-041B-CC13-F1D03790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D5686-48BA-5133-CF03-A89DD71D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2B11A-17B8-EC91-00CE-62594B0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EF59-7677-C42F-887B-3AE6469A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942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2AF0-140E-7F9D-7EF7-3397F90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8A397-58BC-D8BD-2478-F7B7C38A1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1603F-07E7-39F3-952C-333BA60F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01051-0DEB-78A6-C90F-6925A78C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32F22-B4D8-AC66-E732-BA2FAC77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432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0333-D798-FF77-0734-4926C1A9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793E-2C41-0F5C-F51E-4BB4C555B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865EB-4C7A-260B-638A-FBDE9F34F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12F38-6AD4-7F8F-277F-37CB2809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CF468-E424-34D6-0D28-A87A7F46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C0F2C-A4D0-A4CB-D2AD-511FC5BC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134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8256-CAB2-B4EF-CFA9-37BC72FC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28D7D-3BC6-0F2A-D364-062B2E8F7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BE26F-0E8B-9720-79C4-61ED0A4FA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CA997-8A88-F75E-69AC-6FD209A0A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A5DB5-53A0-8122-B777-01D472CD1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2D47D-2663-778C-726F-90E53C1E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170C4-2E6C-8CB2-774F-C727A4AE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58BE0-5373-5739-E06B-18AFB94B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97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9FD1-A85B-AEDC-5102-F8F125D6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7D657-C55E-A5C5-7D89-0D8D3E14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5B315-1982-B398-CA0D-4CFBED01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C212D-41E7-FE2F-1F0D-E5846D58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998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0F1BA-A82F-3A60-B609-4620FDA6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F503C-917D-0B73-C926-664A943A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AFD20-BFA9-A1C5-3686-9F035B91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30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032A-77AC-5A5A-7B65-0B4E6567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97544-30B4-BD00-2A04-E699C495A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D1AE7-4471-252E-D61C-13DC622AF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B5C14-5D12-E81D-BA20-EAD91BDA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55F3A-79AC-CCAF-A9E7-A2757701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E0B57-0EC4-E8BA-BD0C-0D986EF6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243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C3B3-FE2D-2DE9-97FF-39B89838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E22DD-B6F0-8E7C-99F6-58A38AC4F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F27CE-074F-F95B-F27B-91C5B62DF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7BEC0-D56E-30D8-7E6C-3D9E35CE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1C2DF-63BE-55E5-9A9A-CD52AE09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DE11D-370F-527C-0F26-4D99D7B0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799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42DE1-EE41-B4FB-24CF-49D3ACD4B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F345C-0AF0-ED65-A66D-4E965275C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CB51-BDAF-78AB-A911-C28089E34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2F43-6F8B-4F8D-AC7A-918EDB0E72E6}" type="datetimeFigureOut">
              <a:rPr lang="en-MY" smtClean="0"/>
              <a:t>20/5/2022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7A7CD-1E64-8E0F-6298-8CCDAB006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9CC5F-0DE3-3AC7-0921-2C9C44C0D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6F73-4D26-4A1F-A3AA-685F1407454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529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ICAD ROOM ">
            <a:extLst>
              <a:ext uri="{FF2B5EF4-FFF2-40B4-BE49-F238E27FC236}">
                <a16:creationId xmlns:a16="http://schemas.microsoft.com/office/drawing/2014/main" id="{29158725-8DF5-3F71-EC8A-A4C78645B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53" y="2014472"/>
            <a:ext cx="5181600" cy="387810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9E13CAF-2259-BAF9-6405-B12378D6D8AB}"/>
              </a:ext>
            </a:extLst>
          </p:cNvPr>
          <p:cNvSpPr/>
          <p:nvPr/>
        </p:nvSpPr>
        <p:spPr>
          <a:xfrm>
            <a:off x="1355187" y="3098965"/>
            <a:ext cx="1041009" cy="8862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E2DD1-4526-2992-B5F9-FD0E0710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Battery Workshop at PGU KK</a:t>
            </a:r>
          </a:p>
        </p:txBody>
      </p:sp>
      <p:pic>
        <p:nvPicPr>
          <p:cNvPr id="7" name="Content Placeholder 6" descr="A picture containing indoor, floor, wall, ceiling&#10;&#10;Description automatically generated">
            <a:extLst>
              <a:ext uri="{FF2B5EF4-FFF2-40B4-BE49-F238E27FC236}">
                <a16:creationId xmlns:a16="http://schemas.microsoft.com/office/drawing/2014/main" id="{5650F67D-FC1F-5563-6102-21D3E22880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022" y="2014472"/>
            <a:ext cx="5181600" cy="387810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F99D2A-9B73-61EC-1EC7-71C97AE60E98}"/>
              </a:ext>
            </a:extLst>
          </p:cNvPr>
          <p:cNvSpPr txBox="1"/>
          <p:nvPr/>
        </p:nvSpPr>
        <p:spPr>
          <a:xfrm>
            <a:off x="2627144" y="1630066"/>
            <a:ext cx="354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NICAD ROOM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29EA01-1B52-2F0C-3060-A31FF784B43E}"/>
              </a:ext>
            </a:extLst>
          </p:cNvPr>
          <p:cNvSpPr txBox="1"/>
          <p:nvPr/>
        </p:nvSpPr>
        <p:spPr>
          <a:xfrm>
            <a:off x="8449994" y="1690688"/>
            <a:ext cx="354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LEAD ACID ROOM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550BA26-E48A-F9C3-D834-4627E707178C}"/>
              </a:ext>
            </a:extLst>
          </p:cNvPr>
          <p:cNvSpPr/>
          <p:nvPr/>
        </p:nvSpPr>
        <p:spPr>
          <a:xfrm>
            <a:off x="10336238" y="3167906"/>
            <a:ext cx="1041009" cy="8862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8417AD-C127-FD21-03A1-DA23EE8AA693}"/>
              </a:ext>
            </a:extLst>
          </p:cNvPr>
          <p:cNvSpPr txBox="1"/>
          <p:nvPr/>
        </p:nvSpPr>
        <p:spPr>
          <a:xfrm>
            <a:off x="5450645" y="2771335"/>
            <a:ext cx="225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err="1"/>
              <a:t>Evacuation_Diagram</a:t>
            </a:r>
            <a:endParaRPr lang="en-MY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19A7E1-BC60-0305-4955-7B3368DD9AD2}"/>
              </a:ext>
            </a:extLst>
          </p:cNvPr>
          <p:cNvCxnSpPr/>
          <p:nvPr/>
        </p:nvCxnSpPr>
        <p:spPr>
          <a:xfrm flipV="1">
            <a:off x="2451295" y="2955629"/>
            <a:ext cx="2999350" cy="4733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43BF4A-E966-BFDD-BB22-B6C7D960606D}"/>
              </a:ext>
            </a:extLst>
          </p:cNvPr>
          <p:cNvCxnSpPr>
            <a:cxnSpLocks/>
          </p:cNvCxnSpPr>
          <p:nvPr/>
        </p:nvCxnSpPr>
        <p:spPr>
          <a:xfrm>
            <a:off x="7568418" y="3011901"/>
            <a:ext cx="2767820" cy="6554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24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Battery Workshop at PGU KK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Workshop at PGU KK</dc:title>
  <dc:creator>Hamidah Hama</dc:creator>
  <cp:lastModifiedBy>Hamidah Hama</cp:lastModifiedBy>
  <cp:revision>1</cp:revision>
  <dcterms:created xsi:type="dcterms:W3CDTF">2022-05-20T05:13:08Z</dcterms:created>
  <dcterms:modified xsi:type="dcterms:W3CDTF">2022-05-20T05:24:08Z</dcterms:modified>
</cp:coreProperties>
</file>