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8"/>
  </p:notesMasterIdLst>
  <p:sldIdLst>
    <p:sldId id="393" r:id="rId3"/>
    <p:sldId id="431" r:id="rId4"/>
    <p:sldId id="413" r:id="rId5"/>
    <p:sldId id="258" r:id="rId6"/>
    <p:sldId id="411" r:id="rId7"/>
    <p:sldId id="394" r:id="rId8"/>
    <p:sldId id="412" r:id="rId9"/>
    <p:sldId id="399" r:id="rId10"/>
    <p:sldId id="265" r:id="rId11"/>
    <p:sldId id="430" r:id="rId12"/>
    <p:sldId id="423" r:id="rId13"/>
    <p:sldId id="432" r:id="rId14"/>
    <p:sldId id="433" r:id="rId15"/>
    <p:sldId id="434" r:id="rId16"/>
    <p:sldId id="436" r:id="rId17"/>
    <p:sldId id="437" r:id="rId18"/>
    <p:sldId id="438" r:id="rId19"/>
    <p:sldId id="439" r:id="rId20"/>
    <p:sldId id="441" r:id="rId21"/>
    <p:sldId id="440" r:id="rId22"/>
    <p:sldId id="442" r:id="rId23"/>
    <p:sldId id="443" r:id="rId24"/>
    <p:sldId id="445" r:id="rId25"/>
    <p:sldId id="444" r:id="rId26"/>
    <p:sldId id="4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AE2"/>
    <a:srgbClr val="004101"/>
    <a:srgbClr val="D1D1D1"/>
    <a:srgbClr val="D3D4D4"/>
    <a:srgbClr val="000000"/>
    <a:srgbClr val="2E313A"/>
    <a:srgbClr val="576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9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678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2A7B0-A377-436A-A6C3-E947CE0FC106}" type="datetimeFigureOut">
              <a:rPr lang="en-GB" smtClean="0"/>
              <a:t>16/07/2021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768E2-CB4E-4624-A1F0-9514F3F95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43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A02A048A-C947-452B-99FC-59DD6C7B9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"/>
          <a:stretch/>
        </p:blipFill>
        <p:spPr>
          <a:xfrm>
            <a:off x="0" y="0"/>
            <a:ext cx="12192000" cy="6260450"/>
          </a:xfrm>
          <a:prstGeom prst="rect">
            <a:avLst/>
          </a:prstGeom>
        </p:spPr>
      </p:pic>
      <p:sp>
        <p:nvSpPr>
          <p:cNvPr id="18" name="Google Shape;29;p3">
            <a:extLst>
              <a:ext uri="{FF2B5EF4-FFF2-40B4-BE49-F238E27FC236}">
                <a16:creationId xmlns:a16="http://schemas.microsoft.com/office/drawing/2014/main" id="{3344A398-1DBB-4F86-AF6B-EC8F32D75F4D}"/>
              </a:ext>
            </a:extLst>
          </p:cNvPr>
          <p:cNvSpPr/>
          <p:nvPr userDrawn="1"/>
        </p:nvSpPr>
        <p:spPr>
          <a:xfrm rot="5400000">
            <a:off x="4349970" y="-250578"/>
            <a:ext cx="3479802" cy="12185157"/>
          </a:xfrm>
          <a:custGeom>
            <a:avLst/>
            <a:gdLst>
              <a:gd name="connsiteX0" fmla="*/ 0 w 2204206"/>
              <a:gd name="connsiteY0" fmla="*/ 12176099 h 12176099"/>
              <a:gd name="connsiteX1" fmla="*/ 1021627 w 2204206"/>
              <a:gd name="connsiteY1" fmla="*/ 0 h 12176099"/>
              <a:gd name="connsiteX2" fmla="*/ 2204206 w 2204206"/>
              <a:gd name="connsiteY2" fmla="*/ 0 h 12176099"/>
              <a:gd name="connsiteX3" fmla="*/ 1182579 w 2204206"/>
              <a:gd name="connsiteY3" fmla="*/ 12176099 h 12176099"/>
              <a:gd name="connsiteX4" fmla="*/ 0 w 2204206"/>
              <a:gd name="connsiteY4" fmla="*/ 12176099 h 12176099"/>
              <a:gd name="connsiteX0" fmla="*/ 0 w 1950709"/>
              <a:gd name="connsiteY0" fmla="*/ 12185156 h 12185156"/>
              <a:gd name="connsiteX1" fmla="*/ 768130 w 1950709"/>
              <a:gd name="connsiteY1" fmla="*/ 0 h 12185156"/>
              <a:gd name="connsiteX2" fmla="*/ 1950709 w 1950709"/>
              <a:gd name="connsiteY2" fmla="*/ 0 h 12185156"/>
              <a:gd name="connsiteX3" fmla="*/ 929082 w 1950709"/>
              <a:gd name="connsiteY3" fmla="*/ 12176099 h 12185156"/>
              <a:gd name="connsiteX4" fmla="*/ 0 w 1950709"/>
              <a:gd name="connsiteY4" fmla="*/ 12185156 h 12185156"/>
              <a:gd name="connsiteX0" fmla="*/ 0 w 1606680"/>
              <a:gd name="connsiteY0" fmla="*/ 12185157 h 12185157"/>
              <a:gd name="connsiteX1" fmla="*/ 768130 w 1606680"/>
              <a:gd name="connsiteY1" fmla="*/ 1 h 12185157"/>
              <a:gd name="connsiteX2" fmla="*/ 1606680 w 1606680"/>
              <a:gd name="connsiteY2" fmla="*/ 0 h 12185157"/>
              <a:gd name="connsiteX3" fmla="*/ 929082 w 1606680"/>
              <a:gd name="connsiteY3" fmla="*/ 12176100 h 12185157"/>
              <a:gd name="connsiteX4" fmla="*/ 0 w 1606680"/>
              <a:gd name="connsiteY4" fmla="*/ 12185157 h 121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6680" h="12185157">
                <a:moveTo>
                  <a:pt x="0" y="12185157"/>
                </a:moveTo>
                <a:lnTo>
                  <a:pt x="768130" y="1"/>
                </a:lnTo>
                <a:lnTo>
                  <a:pt x="1606680" y="0"/>
                </a:lnTo>
                <a:lnTo>
                  <a:pt x="929082" y="12176100"/>
                </a:lnTo>
                <a:lnTo>
                  <a:pt x="0" y="121851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14313" algn="bl" rotWithShape="0">
              <a:srgbClr val="000000">
                <a:alpha val="7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7B95ED-C649-4EAD-8EF5-170EF0F78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1174" b="46710"/>
          <a:stretch/>
        </p:blipFill>
        <p:spPr>
          <a:xfrm flipV="1">
            <a:off x="3902440" y="597550"/>
            <a:ext cx="8289560" cy="48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7D345-1D70-4C0D-AA3A-0CF1E687A8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80" y="76397"/>
            <a:ext cx="3396880" cy="6828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2E7F6-3ED0-45A9-85CA-0027BFED725E}"/>
              </a:ext>
            </a:extLst>
          </p:cNvPr>
          <p:cNvSpPr txBox="1"/>
          <p:nvPr userDrawn="1"/>
        </p:nvSpPr>
        <p:spPr>
          <a:xfrm>
            <a:off x="469784" y="6132352"/>
            <a:ext cx="458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bg2"/>
                </a:solidFill>
                <a:latin typeface="Euro Technic Extended" pitchFamily="2" charset="0"/>
              </a:rPr>
              <a:t>www.galaxyaerospace.my</a:t>
            </a:r>
          </a:p>
        </p:txBody>
      </p:sp>
      <p:sp>
        <p:nvSpPr>
          <p:cNvPr id="14" name="Google Shape;26;p3">
            <a:extLst>
              <a:ext uri="{FF2B5EF4-FFF2-40B4-BE49-F238E27FC236}">
                <a16:creationId xmlns:a16="http://schemas.microsoft.com/office/drawing/2014/main" id="{C97D5C77-AB22-40D0-8EA6-64B88D857148}"/>
              </a:ext>
            </a:extLst>
          </p:cNvPr>
          <p:cNvSpPr/>
          <p:nvPr/>
        </p:nvSpPr>
        <p:spPr>
          <a:xfrm rot="16200000" flipH="1">
            <a:off x="5433927" y="-21446"/>
            <a:ext cx="1324145" cy="12192001"/>
          </a:xfrm>
          <a:prstGeom prst="parallelogram">
            <a:avLst>
              <a:gd name="adj" fmla="val 46349"/>
            </a:avLst>
          </a:prstGeom>
          <a:gradFill>
            <a:gsLst>
              <a:gs pos="0">
                <a:srgbClr val="5A667B"/>
              </a:gs>
              <a:gs pos="100000">
                <a:srgbClr val="26282D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0;p3">
            <a:extLst>
              <a:ext uri="{FF2B5EF4-FFF2-40B4-BE49-F238E27FC236}">
                <a16:creationId xmlns:a16="http://schemas.microsoft.com/office/drawing/2014/main" id="{C58F5838-F10C-4F4D-BA2E-05F38D6F50D9}"/>
              </a:ext>
            </a:extLst>
          </p:cNvPr>
          <p:cNvGrpSpPr/>
          <p:nvPr userDrawn="1"/>
        </p:nvGrpSpPr>
        <p:grpSpPr>
          <a:xfrm rot="16200000">
            <a:off x="5411780" y="104486"/>
            <a:ext cx="1355743" cy="12192000"/>
            <a:chOff x="-650" y="-650"/>
            <a:chExt cx="2984421" cy="5145500"/>
          </a:xfrm>
        </p:grpSpPr>
        <p:sp>
          <p:nvSpPr>
            <p:cNvPr id="16" name="Google Shape;32;p3">
              <a:extLst>
                <a:ext uri="{FF2B5EF4-FFF2-40B4-BE49-F238E27FC236}">
                  <a16:creationId xmlns:a16="http://schemas.microsoft.com/office/drawing/2014/main" id="{2B10EEFD-084E-4FCE-AB1C-A21B95DDC76F}"/>
                </a:ext>
              </a:extLst>
            </p:cNvPr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solidFill>
              <a:srgbClr val="004101"/>
            </a:soli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" name="Google Shape;31;p3">
              <a:extLst>
                <a:ext uri="{FF2B5EF4-FFF2-40B4-BE49-F238E27FC236}">
                  <a16:creationId xmlns:a16="http://schemas.microsoft.com/office/drawing/2014/main" id="{83E8A5D2-F06F-47A6-83D0-4D68ABC7AEFB}"/>
                </a:ext>
              </a:extLst>
            </p:cNvPr>
            <p:cNvSpPr/>
            <p:nvPr/>
          </p:nvSpPr>
          <p:spPr>
            <a:xfrm flipH="1">
              <a:off x="810616" y="0"/>
              <a:ext cx="2173155" cy="5143500"/>
            </a:xfrm>
            <a:prstGeom prst="parallelogram">
              <a:avLst>
                <a:gd name="adj" fmla="val 68854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1792470" y="4690454"/>
            <a:ext cx="2628900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Bahnschrift" panose="020B0502040204020203" pitchFamily="34" charset="0"/>
                <a:ea typeface="IBM Plex Serif"/>
                <a:cs typeface="IBM Plex Serif"/>
                <a:sym typeface="IBM Plex Serif"/>
              </a:rPr>
              <a:t>QA INDUCTION BRIEFING</a:t>
            </a:r>
          </a:p>
        </p:txBody>
      </p:sp>
      <p:sp>
        <p:nvSpPr>
          <p:cNvPr id="4" name="Pentagon 3"/>
          <p:cNvSpPr/>
          <p:nvPr userDrawn="1"/>
        </p:nvSpPr>
        <p:spPr>
          <a:xfrm>
            <a:off x="252780" y="4790395"/>
            <a:ext cx="178517" cy="714519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5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00333" y="2261233"/>
            <a:ext cx="959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00333" y="3835236"/>
            <a:ext cx="9591200" cy="49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1330808" y="1915400"/>
            <a:ext cx="889200" cy="8892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946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0" y="6"/>
            <a:ext cx="12193016" cy="6857593"/>
          </a:xfrm>
          <a:custGeom>
            <a:avLst/>
            <a:gdLst/>
            <a:ahLst/>
            <a:cxnLst/>
            <a:rect l="l" t="t" r="r" b="b"/>
            <a:pathLst>
              <a:path w="3463925" h="1948180" extrusionOk="0">
                <a:moveTo>
                  <a:pt x="1400810" y="701040"/>
                </a:moveTo>
                <a:cubicBezTo>
                  <a:pt x="1554480" y="628015"/>
                  <a:pt x="1735455" y="576580"/>
                  <a:pt x="1906905" y="509905"/>
                </a:cubicBezTo>
                <a:cubicBezTo>
                  <a:pt x="2207260" y="390525"/>
                  <a:pt x="2476500" y="236220"/>
                  <a:pt x="2668270" y="7620"/>
                </a:cubicBezTo>
                <a:cubicBezTo>
                  <a:pt x="2670810" y="5080"/>
                  <a:pt x="2672715" y="2540"/>
                  <a:pt x="2674620" y="0"/>
                </a:cubicBezTo>
                <a:lnTo>
                  <a:pt x="2669540" y="0"/>
                </a:lnTo>
                <a:cubicBezTo>
                  <a:pt x="2609215" y="73660"/>
                  <a:pt x="2535555" y="144145"/>
                  <a:pt x="2451100" y="208915"/>
                </a:cubicBezTo>
                <a:cubicBezTo>
                  <a:pt x="2219960" y="386715"/>
                  <a:pt x="1948815" y="499110"/>
                  <a:pt x="1618615" y="607695"/>
                </a:cubicBezTo>
                <a:cubicBezTo>
                  <a:pt x="981710" y="837565"/>
                  <a:pt x="421005" y="1278890"/>
                  <a:pt x="268605" y="1948180"/>
                </a:cubicBezTo>
                <a:lnTo>
                  <a:pt x="272415" y="1948180"/>
                </a:lnTo>
                <a:cubicBezTo>
                  <a:pt x="280670" y="1909445"/>
                  <a:pt x="292735" y="1861820"/>
                  <a:pt x="310515" y="1808480"/>
                </a:cubicBezTo>
                <a:cubicBezTo>
                  <a:pt x="487045" y="1278255"/>
                  <a:pt x="922020" y="916305"/>
                  <a:pt x="1400810" y="701040"/>
                </a:cubicBezTo>
                <a:close/>
                <a:moveTo>
                  <a:pt x="1494790" y="636905"/>
                </a:moveTo>
                <a:cubicBezTo>
                  <a:pt x="1871980" y="502285"/>
                  <a:pt x="2175510" y="288290"/>
                  <a:pt x="2399030" y="0"/>
                </a:cubicBezTo>
                <a:lnTo>
                  <a:pt x="2394585" y="0"/>
                </a:lnTo>
                <a:cubicBezTo>
                  <a:pt x="2171700" y="286385"/>
                  <a:pt x="1869440" y="499110"/>
                  <a:pt x="1493520" y="633095"/>
                </a:cubicBezTo>
                <a:cubicBezTo>
                  <a:pt x="1238250" y="723265"/>
                  <a:pt x="1012825" y="842010"/>
                  <a:pt x="822325" y="985520"/>
                </a:cubicBezTo>
                <a:cubicBezTo>
                  <a:pt x="664845" y="1104900"/>
                  <a:pt x="530225" y="1242695"/>
                  <a:pt x="421005" y="1395730"/>
                </a:cubicBezTo>
                <a:cubicBezTo>
                  <a:pt x="338455" y="1512570"/>
                  <a:pt x="269875" y="1638300"/>
                  <a:pt x="218440" y="1769745"/>
                </a:cubicBezTo>
                <a:cubicBezTo>
                  <a:pt x="191135" y="1839595"/>
                  <a:pt x="172720" y="1899920"/>
                  <a:pt x="159385" y="1947545"/>
                </a:cubicBezTo>
                <a:lnTo>
                  <a:pt x="163195" y="1947545"/>
                </a:lnTo>
                <a:cubicBezTo>
                  <a:pt x="196215" y="1826895"/>
                  <a:pt x="266700" y="1619250"/>
                  <a:pt x="424180" y="1397635"/>
                </a:cubicBezTo>
                <a:cubicBezTo>
                  <a:pt x="666115" y="1057910"/>
                  <a:pt x="1026160" y="802005"/>
                  <a:pt x="1494790" y="636905"/>
                </a:cubicBezTo>
                <a:close/>
                <a:moveTo>
                  <a:pt x="1416050" y="729615"/>
                </a:moveTo>
                <a:cubicBezTo>
                  <a:pt x="1593215" y="650875"/>
                  <a:pt x="1811655" y="605155"/>
                  <a:pt x="2009775" y="538480"/>
                </a:cubicBezTo>
                <a:cubicBezTo>
                  <a:pt x="2341245" y="423545"/>
                  <a:pt x="2634615" y="259080"/>
                  <a:pt x="2834005" y="635"/>
                </a:cubicBezTo>
                <a:cubicBezTo>
                  <a:pt x="2834005" y="635"/>
                  <a:pt x="2834640" y="0"/>
                  <a:pt x="2834640" y="0"/>
                </a:cubicBezTo>
                <a:lnTo>
                  <a:pt x="2825115" y="0"/>
                </a:lnTo>
                <a:cubicBezTo>
                  <a:pt x="2410460" y="525780"/>
                  <a:pt x="1717675" y="580390"/>
                  <a:pt x="1426210" y="717550"/>
                </a:cubicBezTo>
                <a:cubicBezTo>
                  <a:pt x="884555" y="936625"/>
                  <a:pt x="456565" y="1348740"/>
                  <a:pt x="371475" y="1932940"/>
                </a:cubicBezTo>
                <a:cubicBezTo>
                  <a:pt x="370205" y="1938655"/>
                  <a:pt x="369570" y="1943735"/>
                  <a:pt x="369570" y="1947545"/>
                </a:cubicBezTo>
                <a:lnTo>
                  <a:pt x="377190" y="1947545"/>
                </a:lnTo>
                <a:cubicBezTo>
                  <a:pt x="380365" y="1931670"/>
                  <a:pt x="380365" y="1910080"/>
                  <a:pt x="385445" y="1891030"/>
                </a:cubicBezTo>
                <a:cubicBezTo>
                  <a:pt x="487680" y="1321435"/>
                  <a:pt x="912495" y="936625"/>
                  <a:pt x="1416050" y="729615"/>
                </a:cubicBezTo>
                <a:close/>
                <a:moveTo>
                  <a:pt x="1200785" y="669925"/>
                </a:moveTo>
                <a:cubicBezTo>
                  <a:pt x="1520190" y="516890"/>
                  <a:pt x="1812290" y="278130"/>
                  <a:pt x="2011680" y="635"/>
                </a:cubicBezTo>
                <a:lnTo>
                  <a:pt x="2011045" y="635"/>
                </a:lnTo>
                <a:cubicBezTo>
                  <a:pt x="1823720" y="238760"/>
                  <a:pt x="1636395" y="414020"/>
                  <a:pt x="1387475" y="565150"/>
                </a:cubicBezTo>
                <a:cubicBezTo>
                  <a:pt x="1294765" y="623570"/>
                  <a:pt x="1196975" y="664210"/>
                  <a:pt x="1043940" y="747395"/>
                </a:cubicBezTo>
                <a:cubicBezTo>
                  <a:pt x="408940" y="1102995"/>
                  <a:pt x="117475" y="1584960"/>
                  <a:pt x="635" y="1842135"/>
                </a:cubicBezTo>
                <a:lnTo>
                  <a:pt x="635" y="1845945"/>
                </a:lnTo>
                <a:cubicBezTo>
                  <a:pt x="143510" y="1553210"/>
                  <a:pt x="460375" y="1025525"/>
                  <a:pt x="1200785" y="669925"/>
                </a:cubicBezTo>
                <a:close/>
                <a:moveTo>
                  <a:pt x="1085215" y="777240"/>
                </a:moveTo>
                <a:cubicBezTo>
                  <a:pt x="1220470" y="701040"/>
                  <a:pt x="1378585" y="645795"/>
                  <a:pt x="1512570" y="577215"/>
                </a:cubicBezTo>
                <a:cubicBezTo>
                  <a:pt x="1786890" y="436245"/>
                  <a:pt x="2027555" y="239395"/>
                  <a:pt x="2205990" y="0"/>
                </a:cubicBezTo>
                <a:lnTo>
                  <a:pt x="2205355" y="0"/>
                </a:lnTo>
                <a:cubicBezTo>
                  <a:pt x="1725295" y="589280"/>
                  <a:pt x="1349375" y="606425"/>
                  <a:pt x="1010920" y="814705"/>
                </a:cubicBezTo>
                <a:cubicBezTo>
                  <a:pt x="555625" y="1078865"/>
                  <a:pt x="233680" y="1461135"/>
                  <a:pt x="65405" y="1915795"/>
                </a:cubicBezTo>
                <a:cubicBezTo>
                  <a:pt x="61595" y="1927860"/>
                  <a:pt x="56515" y="1939290"/>
                  <a:pt x="53340" y="1947545"/>
                </a:cubicBezTo>
                <a:lnTo>
                  <a:pt x="57785" y="1947545"/>
                </a:lnTo>
                <a:cubicBezTo>
                  <a:pt x="236855" y="1443990"/>
                  <a:pt x="591185" y="1043940"/>
                  <a:pt x="1085215" y="777240"/>
                </a:cubicBezTo>
                <a:close/>
                <a:moveTo>
                  <a:pt x="1537335" y="734060"/>
                </a:moveTo>
                <a:cubicBezTo>
                  <a:pt x="1670050" y="677545"/>
                  <a:pt x="1836420" y="636905"/>
                  <a:pt x="2004695" y="582295"/>
                </a:cubicBezTo>
                <a:cubicBezTo>
                  <a:pt x="2353310" y="463550"/>
                  <a:pt x="2665095" y="290195"/>
                  <a:pt x="2869565" y="13335"/>
                </a:cubicBezTo>
                <a:cubicBezTo>
                  <a:pt x="2872740" y="8890"/>
                  <a:pt x="2876550" y="3810"/>
                  <a:pt x="2879725" y="0"/>
                </a:cubicBezTo>
                <a:lnTo>
                  <a:pt x="2874645" y="0"/>
                </a:lnTo>
                <a:cubicBezTo>
                  <a:pt x="2872105" y="4445"/>
                  <a:pt x="2870200" y="8890"/>
                  <a:pt x="2866390" y="12065"/>
                </a:cubicBezTo>
                <a:cubicBezTo>
                  <a:pt x="2736215" y="193675"/>
                  <a:pt x="2529205" y="343535"/>
                  <a:pt x="2345055" y="436245"/>
                </a:cubicBezTo>
                <a:cubicBezTo>
                  <a:pt x="2165985" y="532130"/>
                  <a:pt x="1938655" y="601980"/>
                  <a:pt x="1710690" y="667385"/>
                </a:cubicBezTo>
                <a:cubicBezTo>
                  <a:pt x="1554480" y="717550"/>
                  <a:pt x="1412875" y="778510"/>
                  <a:pt x="1284605" y="849630"/>
                </a:cubicBezTo>
                <a:cubicBezTo>
                  <a:pt x="862330" y="1081405"/>
                  <a:pt x="559435" y="1460500"/>
                  <a:pt x="504825" y="1937385"/>
                </a:cubicBezTo>
                <a:cubicBezTo>
                  <a:pt x="504190" y="1941195"/>
                  <a:pt x="504190" y="1944370"/>
                  <a:pt x="503555" y="1947545"/>
                </a:cubicBezTo>
                <a:lnTo>
                  <a:pt x="507365" y="1947545"/>
                </a:lnTo>
                <a:cubicBezTo>
                  <a:pt x="508635" y="1932305"/>
                  <a:pt x="510540" y="1916430"/>
                  <a:pt x="513080" y="1898015"/>
                </a:cubicBezTo>
                <a:cubicBezTo>
                  <a:pt x="597535" y="1336675"/>
                  <a:pt x="1005840" y="945515"/>
                  <a:pt x="1537335" y="734060"/>
                </a:cubicBezTo>
                <a:close/>
                <a:moveTo>
                  <a:pt x="2145030" y="621030"/>
                </a:moveTo>
                <a:cubicBezTo>
                  <a:pt x="2531745" y="469265"/>
                  <a:pt x="2811145" y="259080"/>
                  <a:pt x="2966085" y="0"/>
                </a:cubicBezTo>
                <a:lnTo>
                  <a:pt x="2962910" y="0"/>
                </a:lnTo>
                <a:cubicBezTo>
                  <a:pt x="2948940" y="22225"/>
                  <a:pt x="2938145" y="38735"/>
                  <a:pt x="2925445" y="57150"/>
                </a:cubicBezTo>
                <a:cubicBezTo>
                  <a:pt x="2746375" y="311150"/>
                  <a:pt x="2455545" y="508635"/>
                  <a:pt x="2054225" y="650875"/>
                </a:cubicBezTo>
                <a:cubicBezTo>
                  <a:pt x="1846580" y="718185"/>
                  <a:pt x="1671320" y="774065"/>
                  <a:pt x="1514475" y="860425"/>
                </a:cubicBezTo>
                <a:cubicBezTo>
                  <a:pt x="1129030" y="1062990"/>
                  <a:pt x="827405" y="1400175"/>
                  <a:pt x="770255" y="1866900"/>
                </a:cubicBezTo>
                <a:cubicBezTo>
                  <a:pt x="768985" y="1880235"/>
                  <a:pt x="763270" y="1925955"/>
                  <a:pt x="763270" y="1947545"/>
                </a:cubicBezTo>
                <a:lnTo>
                  <a:pt x="767080" y="1947545"/>
                </a:lnTo>
                <a:cubicBezTo>
                  <a:pt x="776605" y="1826895"/>
                  <a:pt x="790575" y="1705610"/>
                  <a:pt x="864235" y="1530985"/>
                </a:cubicBezTo>
                <a:cubicBezTo>
                  <a:pt x="1170940" y="831215"/>
                  <a:pt x="1978025" y="701040"/>
                  <a:pt x="2145030" y="621030"/>
                </a:cubicBezTo>
                <a:close/>
                <a:moveTo>
                  <a:pt x="1287145" y="1104900"/>
                </a:moveTo>
                <a:cubicBezTo>
                  <a:pt x="1632585" y="795655"/>
                  <a:pt x="1962785" y="748030"/>
                  <a:pt x="2204085" y="642620"/>
                </a:cubicBezTo>
                <a:cubicBezTo>
                  <a:pt x="2520950" y="509905"/>
                  <a:pt x="2813050" y="320675"/>
                  <a:pt x="2994660" y="26670"/>
                </a:cubicBezTo>
                <a:cubicBezTo>
                  <a:pt x="3001010" y="16510"/>
                  <a:pt x="3006090" y="8255"/>
                  <a:pt x="3010535" y="0"/>
                </a:cubicBezTo>
                <a:lnTo>
                  <a:pt x="3006725" y="0"/>
                </a:lnTo>
                <a:cubicBezTo>
                  <a:pt x="2926715" y="133985"/>
                  <a:pt x="2829560" y="247650"/>
                  <a:pt x="2698750" y="353060"/>
                </a:cubicBezTo>
                <a:cubicBezTo>
                  <a:pt x="2287270" y="677545"/>
                  <a:pt x="1939925" y="702310"/>
                  <a:pt x="1651635" y="853440"/>
                </a:cubicBezTo>
                <a:cubicBezTo>
                  <a:pt x="1227455" y="1064260"/>
                  <a:pt x="924560" y="1421765"/>
                  <a:pt x="895985" y="1906905"/>
                </a:cubicBezTo>
                <a:cubicBezTo>
                  <a:pt x="895350" y="1915795"/>
                  <a:pt x="894715" y="1932940"/>
                  <a:pt x="894715" y="1947545"/>
                </a:cubicBezTo>
                <a:lnTo>
                  <a:pt x="898525" y="1947545"/>
                </a:lnTo>
                <a:cubicBezTo>
                  <a:pt x="903605" y="1631950"/>
                  <a:pt x="1039495" y="1331595"/>
                  <a:pt x="1287145" y="1104900"/>
                </a:cubicBezTo>
                <a:close/>
                <a:moveTo>
                  <a:pt x="1116965" y="1049655"/>
                </a:moveTo>
                <a:cubicBezTo>
                  <a:pt x="1315720" y="883920"/>
                  <a:pt x="1572260" y="755015"/>
                  <a:pt x="1880235" y="665480"/>
                </a:cubicBezTo>
                <a:cubicBezTo>
                  <a:pt x="2376805" y="521335"/>
                  <a:pt x="2727960" y="297180"/>
                  <a:pt x="2924175" y="0"/>
                </a:cubicBezTo>
                <a:lnTo>
                  <a:pt x="2919730" y="0"/>
                </a:lnTo>
                <a:cubicBezTo>
                  <a:pt x="2723515" y="295910"/>
                  <a:pt x="2373630" y="518795"/>
                  <a:pt x="1879600" y="662305"/>
                </a:cubicBezTo>
                <a:cubicBezTo>
                  <a:pt x="1571625" y="751205"/>
                  <a:pt x="1314450" y="880745"/>
                  <a:pt x="1115060" y="1047115"/>
                </a:cubicBezTo>
                <a:cubicBezTo>
                  <a:pt x="955675" y="1179830"/>
                  <a:pt x="832485" y="1336675"/>
                  <a:pt x="749935" y="1512570"/>
                </a:cubicBezTo>
                <a:cubicBezTo>
                  <a:pt x="676275" y="1669415"/>
                  <a:pt x="648335" y="1812290"/>
                  <a:pt x="638175" y="1905000"/>
                </a:cubicBezTo>
                <a:cubicBezTo>
                  <a:pt x="636270" y="1920240"/>
                  <a:pt x="635000" y="1934210"/>
                  <a:pt x="634365" y="1947545"/>
                </a:cubicBezTo>
                <a:lnTo>
                  <a:pt x="638175" y="1947545"/>
                </a:lnTo>
                <a:cubicBezTo>
                  <a:pt x="639445" y="1934210"/>
                  <a:pt x="640715" y="1920240"/>
                  <a:pt x="641985" y="1905000"/>
                </a:cubicBezTo>
                <a:cubicBezTo>
                  <a:pt x="652145" y="1812925"/>
                  <a:pt x="680085" y="1670050"/>
                  <a:pt x="753110" y="1513840"/>
                </a:cubicBezTo>
                <a:cubicBezTo>
                  <a:pt x="835660" y="1338580"/>
                  <a:pt x="958215" y="1182370"/>
                  <a:pt x="1116965" y="1049655"/>
                </a:cubicBezTo>
                <a:close/>
                <a:moveTo>
                  <a:pt x="1054735" y="687705"/>
                </a:moveTo>
                <a:cubicBezTo>
                  <a:pt x="1353820" y="519430"/>
                  <a:pt x="1622425" y="276860"/>
                  <a:pt x="1821815" y="0"/>
                </a:cubicBezTo>
                <a:lnTo>
                  <a:pt x="1813560" y="0"/>
                </a:lnTo>
                <a:cubicBezTo>
                  <a:pt x="1808480" y="6985"/>
                  <a:pt x="1804670" y="14605"/>
                  <a:pt x="1801495" y="17145"/>
                </a:cubicBezTo>
                <a:cubicBezTo>
                  <a:pt x="1564640" y="325120"/>
                  <a:pt x="1331595" y="527685"/>
                  <a:pt x="959485" y="734695"/>
                </a:cubicBezTo>
                <a:cubicBezTo>
                  <a:pt x="535940" y="993140"/>
                  <a:pt x="263525" y="1299210"/>
                  <a:pt x="83185" y="1553210"/>
                </a:cubicBezTo>
                <a:cubicBezTo>
                  <a:pt x="52705" y="1596390"/>
                  <a:pt x="25400" y="1637665"/>
                  <a:pt x="0" y="1676400"/>
                </a:cubicBezTo>
                <a:lnTo>
                  <a:pt x="0" y="1689735"/>
                </a:lnTo>
                <a:cubicBezTo>
                  <a:pt x="182880" y="1403350"/>
                  <a:pt x="501650" y="999490"/>
                  <a:pt x="1054735" y="687705"/>
                </a:cubicBezTo>
                <a:close/>
                <a:moveTo>
                  <a:pt x="1014095" y="627380"/>
                </a:moveTo>
                <a:cubicBezTo>
                  <a:pt x="1233805" y="466090"/>
                  <a:pt x="1443355" y="249555"/>
                  <a:pt x="1621155" y="9525"/>
                </a:cubicBezTo>
                <a:cubicBezTo>
                  <a:pt x="1624330" y="5080"/>
                  <a:pt x="1626235" y="2540"/>
                  <a:pt x="1628140" y="0"/>
                </a:cubicBezTo>
                <a:lnTo>
                  <a:pt x="1623695" y="0"/>
                </a:lnTo>
                <a:cubicBezTo>
                  <a:pt x="1622425" y="2540"/>
                  <a:pt x="1620520" y="5080"/>
                  <a:pt x="1618615" y="6985"/>
                </a:cubicBezTo>
                <a:cubicBezTo>
                  <a:pt x="1432560" y="257810"/>
                  <a:pt x="1214120" y="480695"/>
                  <a:pt x="984250" y="644525"/>
                </a:cubicBezTo>
                <a:cubicBezTo>
                  <a:pt x="578485" y="911860"/>
                  <a:pt x="280035" y="1190625"/>
                  <a:pt x="1270" y="1565275"/>
                </a:cubicBezTo>
                <a:lnTo>
                  <a:pt x="1270" y="1570990"/>
                </a:lnTo>
                <a:cubicBezTo>
                  <a:pt x="53340" y="1500505"/>
                  <a:pt x="111125" y="1427480"/>
                  <a:pt x="177165" y="1350645"/>
                </a:cubicBezTo>
                <a:cubicBezTo>
                  <a:pt x="478790" y="1002030"/>
                  <a:pt x="704850" y="840105"/>
                  <a:pt x="1014095" y="627380"/>
                </a:cubicBezTo>
                <a:close/>
                <a:moveTo>
                  <a:pt x="461645" y="0"/>
                </a:moveTo>
                <a:cubicBezTo>
                  <a:pt x="280035" y="238760"/>
                  <a:pt x="122555" y="529590"/>
                  <a:pt x="21590" y="799465"/>
                </a:cubicBezTo>
                <a:cubicBezTo>
                  <a:pt x="14605" y="820420"/>
                  <a:pt x="6985" y="837565"/>
                  <a:pt x="635" y="852170"/>
                </a:cubicBezTo>
                <a:lnTo>
                  <a:pt x="635" y="859155"/>
                </a:lnTo>
                <a:cubicBezTo>
                  <a:pt x="144780" y="488950"/>
                  <a:pt x="250825" y="304800"/>
                  <a:pt x="462280" y="0"/>
                </a:cubicBezTo>
                <a:lnTo>
                  <a:pt x="461645" y="0"/>
                </a:lnTo>
                <a:close/>
                <a:moveTo>
                  <a:pt x="264795" y="0"/>
                </a:moveTo>
                <a:cubicBezTo>
                  <a:pt x="159385" y="142875"/>
                  <a:pt x="69850" y="294005"/>
                  <a:pt x="0" y="448310"/>
                </a:cubicBezTo>
                <a:lnTo>
                  <a:pt x="0" y="457200"/>
                </a:lnTo>
                <a:cubicBezTo>
                  <a:pt x="70485" y="299720"/>
                  <a:pt x="161290" y="145415"/>
                  <a:pt x="269240" y="0"/>
                </a:cubicBezTo>
                <a:lnTo>
                  <a:pt x="264795" y="0"/>
                </a:lnTo>
                <a:close/>
                <a:moveTo>
                  <a:pt x="1915795" y="800100"/>
                </a:moveTo>
                <a:cubicBezTo>
                  <a:pt x="2386330" y="637540"/>
                  <a:pt x="2766060" y="452755"/>
                  <a:pt x="3013075" y="73025"/>
                </a:cubicBezTo>
                <a:cubicBezTo>
                  <a:pt x="3027045" y="50800"/>
                  <a:pt x="3042285" y="24765"/>
                  <a:pt x="3055620" y="0"/>
                </a:cubicBezTo>
                <a:lnTo>
                  <a:pt x="3048000" y="0"/>
                </a:lnTo>
                <a:cubicBezTo>
                  <a:pt x="2884805" y="289560"/>
                  <a:pt x="2638425" y="474980"/>
                  <a:pt x="2360930" y="612775"/>
                </a:cubicBezTo>
                <a:cubicBezTo>
                  <a:pt x="2150110" y="722630"/>
                  <a:pt x="1862455" y="790575"/>
                  <a:pt x="1660525" y="913130"/>
                </a:cubicBezTo>
                <a:cubicBezTo>
                  <a:pt x="1323975" y="1103630"/>
                  <a:pt x="1060450" y="1414780"/>
                  <a:pt x="1025525" y="1849120"/>
                </a:cubicBezTo>
                <a:cubicBezTo>
                  <a:pt x="1025525" y="1864360"/>
                  <a:pt x="1019810" y="1922780"/>
                  <a:pt x="1022350" y="1948180"/>
                </a:cubicBezTo>
                <a:lnTo>
                  <a:pt x="1029335" y="1948180"/>
                </a:lnTo>
                <a:cubicBezTo>
                  <a:pt x="1031240" y="1856740"/>
                  <a:pt x="1037590" y="1717675"/>
                  <a:pt x="1092200" y="1567180"/>
                </a:cubicBezTo>
                <a:cubicBezTo>
                  <a:pt x="1229360" y="1187450"/>
                  <a:pt x="1541145" y="948690"/>
                  <a:pt x="1915795" y="800100"/>
                </a:cubicBezTo>
                <a:close/>
                <a:moveTo>
                  <a:pt x="160020" y="0"/>
                </a:moveTo>
                <a:lnTo>
                  <a:pt x="156845" y="0"/>
                </a:lnTo>
                <a:cubicBezTo>
                  <a:pt x="97790" y="80010"/>
                  <a:pt x="47625" y="167005"/>
                  <a:pt x="635" y="254635"/>
                </a:cubicBezTo>
                <a:lnTo>
                  <a:pt x="635" y="261620"/>
                </a:lnTo>
                <a:cubicBezTo>
                  <a:pt x="47625" y="173990"/>
                  <a:pt x="99695" y="88900"/>
                  <a:pt x="156210" y="5715"/>
                </a:cubicBezTo>
                <a:cubicBezTo>
                  <a:pt x="157480" y="3810"/>
                  <a:pt x="158750" y="1905"/>
                  <a:pt x="160020" y="0"/>
                </a:cubicBezTo>
                <a:close/>
                <a:moveTo>
                  <a:pt x="47625" y="0"/>
                </a:moveTo>
                <a:cubicBezTo>
                  <a:pt x="31750" y="24765"/>
                  <a:pt x="15875" y="50165"/>
                  <a:pt x="635" y="75565"/>
                </a:cubicBezTo>
                <a:lnTo>
                  <a:pt x="635" y="89535"/>
                </a:lnTo>
                <a:cubicBezTo>
                  <a:pt x="18415" y="59690"/>
                  <a:pt x="36830" y="29845"/>
                  <a:pt x="55880" y="0"/>
                </a:cubicBezTo>
                <a:lnTo>
                  <a:pt x="47625" y="0"/>
                </a:lnTo>
                <a:close/>
                <a:moveTo>
                  <a:pt x="656590" y="0"/>
                </a:moveTo>
                <a:lnTo>
                  <a:pt x="656590" y="0"/>
                </a:lnTo>
                <a:cubicBezTo>
                  <a:pt x="276860" y="514350"/>
                  <a:pt x="219710" y="727710"/>
                  <a:pt x="635" y="1074420"/>
                </a:cubicBezTo>
                <a:lnTo>
                  <a:pt x="635" y="1081405"/>
                </a:lnTo>
                <a:cubicBezTo>
                  <a:pt x="39370" y="1020445"/>
                  <a:pt x="78740" y="955040"/>
                  <a:pt x="116205" y="887095"/>
                </a:cubicBezTo>
                <a:cubicBezTo>
                  <a:pt x="334645" y="472440"/>
                  <a:pt x="442595" y="308610"/>
                  <a:pt x="656590" y="0"/>
                </a:cubicBezTo>
                <a:close/>
                <a:moveTo>
                  <a:pt x="759460" y="719455"/>
                </a:moveTo>
                <a:cubicBezTo>
                  <a:pt x="957580" y="563245"/>
                  <a:pt x="1143635" y="373380"/>
                  <a:pt x="1329055" y="139065"/>
                </a:cubicBezTo>
                <a:cubicBezTo>
                  <a:pt x="1365885" y="92710"/>
                  <a:pt x="1400810" y="45720"/>
                  <a:pt x="1435100" y="0"/>
                </a:cubicBezTo>
                <a:lnTo>
                  <a:pt x="1430655" y="0"/>
                </a:lnTo>
                <a:cubicBezTo>
                  <a:pt x="1397635" y="45085"/>
                  <a:pt x="1362710" y="90805"/>
                  <a:pt x="1326515" y="136525"/>
                </a:cubicBezTo>
                <a:cubicBezTo>
                  <a:pt x="1141730" y="370205"/>
                  <a:pt x="955675" y="560070"/>
                  <a:pt x="758190" y="715645"/>
                </a:cubicBezTo>
                <a:cubicBezTo>
                  <a:pt x="438785" y="967740"/>
                  <a:pt x="190500" y="1238885"/>
                  <a:pt x="1270" y="1471295"/>
                </a:cubicBezTo>
                <a:lnTo>
                  <a:pt x="1270" y="1477010"/>
                </a:lnTo>
                <a:cubicBezTo>
                  <a:pt x="189865" y="1244600"/>
                  <a:pt x="438785" y="972185"/>
                  <a:pt x="759460" y="719455"/>
                </a:cubicBezTo>
                <a:close/>
                <a:moveTo>
                  <a:pt x="612775" y="735330"/>
                </a:moveTo>
                <a:cubicBezTo>
                  <a:pt x="857885" y="502285"/>
                  <a:pt x="1064260" y="241300"/>
                  <a:pt x="1241425" y="0"/>
                </a:cubicBezTo>
                <a:lnTo>
                  <a:pt x="1236980" y="0"/>
                </a:lnTo>
                <a:cubicBezTo>
                  <a:pt x="1060450" y="240665"/>
                  <a:pt x="854075" y="501015"/>
                  <a:pt x="610235" y="732790"/>
                </a:cubicBezTo>
                <a:cubicBezTo>
                  <a:pt x="374650" y="956945"/>
                  <a:pt x="171450" y="1183640"/>
                  <a:pt x="635" y="1386205"/>
                </a:cubicBezTo>
                <a:lnTo>
                  <a:pt x="635" y="1391920"/>
                </a:lnTo>
                <a:cubicBezTo>
                  <a:pt x="172085" y="1188720"/>
                  <a:pt x="375920" y="960755"/>
                  <a:pt x="612775" y="735330"/>
                </a:cubicBezTo>
                <a:close/>
                <a:moveTo>
                  <a:pt x="855345" y="0"/>
                </a:moveTo>
                <a:lnTo>
                  <a:pt x="846455" y="0"/>
                </a:lnTo>
                <a:cubicBezTo>
                  <a:pt x="830580" y="21590"/>
                  <a:pt x="815975" y="41910"/>
                  <a:pt x="799465" y="64770"/>
                </a:cubicBezTo>
                <a:cubicBezTo>
                  <a:pt x="548005" y="409575"/>
                  <a:pt x="299720" y="803910"/>
                  <a:pt x="38100" y="1149985"/>
                </a:cubicBezTo>
                <a:cubicBezTo>
                  <a:pt x="31750" y="1160780"/>
                  <a:pt x="13970" y="1180465"/>
                  <a:pt x="635" y="1198245"/>
                </a:cubicBezTo>
                <a:lnTo>
                  <a:pt x="635" y="1209675"/>
                </a:lnTo>
                <a:cubicBezTo>
                  <a:pt x="107315" y="1076960"/>
                  <a:pt x="223520" y="908050"/>
                  <a:pt x="326390" y="760095"/>
                </a:cubicBezTo>
                <a:cubicBezTo>
                  <a:pt x="502285" y="501650"/>
                  <a:pt x="683895" y="234950"/>
                  <a:pt x="855345" y="0"/>
                </a:cubicBezTo>
                <a:close/>
                <a:moveTo>
                  <a:pt x="563880" y="634365"/>
                </a:moveTo>
                <a:cubicBezTo>
                  <a:pt x="735965" y="422910"/>
                  <a:pt x="905510" y="198120"/>
                  <a:pt x="1045845" y="0"/>
                </a:cubicBezTo>
                <a:lnTo>
                  <a:pt x="1045210" y="0"/>
                </a:lnTo>
                <a:cubicBezTo>
                  <a:pt x="947420" y="123190"/>
                  <a:pt x="851535" y="266065"/>
                  <a:pt x="744220" y="401320"/>
                </a:cubicBezTo>
                <a:cubicBezTo>
                  <a:pt x="508000" y="713105"/>
                  <a:pt x="225425" y="1017270"/>
                  <a:pt x="635" y="1303020"/>
                </a:cubicBezTo>
                <a:lnTo>
                  <a:pt x="635" y="1306830"/>
                </a:lnTo>
                <a:cubicBezTo>
                  <a:pt x="8255" y="1296670"/>
                  <a:pt x="17145" y="1285240"/>
                  <a:pt x="24130" y="1277620"/>
                </a:cubicBezTo>
                <a:cubicBezTo>
                  <a:pt x="185420" y="1081405"/>
                  <a:pt x="381000" y="852805"/>
                  <a:pt x="563880" y="634365"/>
                </a:cubicBezTo>
                <a:close/>
                <a:moveTo>
                  <a:pt x="2540635" y="1373505"/>
                </a:moveTo>
                <a:cubicBezTo>
                  <a:pt x="2382520" y="1537970"/>
                  <a:pt x="2374265" y="1750695"/>
                  <a:pt x="2455545" y="1936750"/>
                </a:cubicBezTo>
                <a:cubicBezTo>
                  <a:pt x="2456815" y="1939290"/>
                  <a:pt x="2458720" y="1943735"/>
                  <a:pt x="2459990" y="1947545"/>
                </a:cubicBezTo>
                <a:lnTo>
                  <a:pt x="2464435" y="1947545"/>
                </a:lnTo>
                <a:cubicBezTo>
                  <a:pt x="2364105" y="1730375"/>
                  <a:pt x="2388870" y="1483995"/>
                  <a:pt x="2612390" y="1313815"/>
                </a:cubicBezTo>
                <a:cubicBezTo>
                  <a:pt x="2731135" y="1228725"/>
                  <a:pt x="2886710" y="1154430"/>
                  <a:pt x="2995930" y="1080770"/>
                </a:cubicBezTo>
                <a:cubicBezTo>
                  <a:pt x="3190875" y="956310"/>
                  <a:pt x="3353435" y="830580"/>
                  <a:pt x="3463290" y="632460"/>
                </a:cubicBezTo>
                <a:lnTo>
                  <a:pt x="3463290" y="624840"/>
                </a:lnTo>
                <a:cubicBezTo>
                  <a:pt x="3428365" y="688975"/>
                  <a:pt x="3386455" y="748030"/>
                  <a:pt x="3336290" y="803275"/>
                </a:cubicBezTo>
                <a:cubicBezTo>
                  <a:pt x="3049905" y="1111250"/>
                  <a:pt x="2685415" y="1214120"/>
                  <a:pt x="2540635" y="1373505"/>
                </a:cubicBezTo>
                <a:close/>
                <a:moveTo>
                  <a:pt x="2907665" y="1531620"/>
                </a:moveTo>
                <a:cubicBezTo>
                  <a:pt x="2700020" y="1682115"/>
                  <a:pt x="2793365" y="1897380"/>
                  <a:pt x="2825750" y="1948180"/>
                </a:cubicBezTo>
                <a:lnTo>
                  <a:pt x="2831465" y="1948180"/>
                </a:lnTo>
                <a:cubicBezTo>
                  <a:pt x="2828290" y="1942465"/>
                  <a:pt x="2823845" y="1934210"/>
                  <a:pt x="2816860" y="1922780"/>
                </a:cubicBezTo>
                <a:cubicBezTo>
                  <a:pt x="2732405" y="1743075"/>
                  <a:pt x="2785745" y="1570990"/>
                  <a:pt x="3034030" y="1465580"/>
                </a:cubicBezTo>
                <a:cubicBezTo>
                  <a:pt x="3170555" y="1397635"/>
                  <a:pt x="3353435" y="1322070"/>
                  <a:pt x="3463290" y="1242695"/>
                </a:cubicBezTo>
                <a:lnTo>
                  <a:pt x="3463290" y="1238250"/>
                </a:lnTo>
                <a:cubicBezTo>
                  <a:pt x="3436620" y="1257300"/>
                  <a:pt x="3406775" y="1276350"/>
                  <a:pt x="3374390" y="1294130"/>
                </a:cubicBezTo>
                <a:cubicBezTo>
                  <a:pt x="3253105" y="1364615"/>
                  <a:pt x="2983865" y="1474470"/>
                  <a:pt x="2907665" y="1531620"/>
                </a:cubicBezTo>
                <a:close/>
                <a:moveTo>
                  <a:pt x="2820670" y="1483360"/>
                </a:moveTo>
                <a:cubicBezTo>
                  <a:pt x="2722245" y="1559560"/>
                  <a:pt x="2661920" y="1672590"/>
                  <a:pt x="2687320" y="1819910"/>
                </a:cubicBezTo>
                <a:cubicBezTo>
                  <a:pt x="2689860" y="1845310"/>
                  <a:pt x="2714625" y="1918970"/>
                  <a:pt x="2732405" y="1948180"/>
                </a:cubicBezTo>
                <a:lnTo>
                  <a:pt x="2741930" y="1948180"/>
                </a:lnTo>
                <a:cubicBezTo>
                  <a:pt x="2737485" y="1941195"/>
                  <a:pt x="2731770" y="1932940"/>
                  <a:pt x="2731135" y="1928495"/>
                </a:cubicBezTo>
                <a:cubicBezTo>
                  <a:pt x="2653665" y="1769110"/>
                  <a:pt x="2678430" y="1591945"/>
                  <a:pt x="2842260" y="1477010"/>
                </a:cubicBezTo>
                <a:cubicBezTo>
                  <a:pt x="2865120" y="1460500"/>
                  <a:pt x="2892425" y="1444625"/>
                  <a:pt x="2917825" y="1431925"/>
                </a:cubicBezTo>
                <a:cubicBezTo>
                  <a:pt x="3105150" y="1332865"/>
                  <a:pt x="3338830" y="1227455"/>
                  <a:pt x="3463925" y="1107440"/>
                </a:cubicBezTo>
                <a:lnTo>
                  <a:pt x="3463925" y="1096645"/>
                </a:lnTo>
                <a:cubicBezTo>
                  <a:pt x="3362325" y="1195705"/>
                  <a:pt x="3216910" y="1270000"/>
                  <a:pt x="3039110" y="1360805"/>
                </a:cubicBezTo>
                <a:cubicBezTo>
                  <a:pt x="2972435" y="1396365"/>
                  <a:pt x="2891155" y="1429385"/>
                  <a:pt x="2820670" y="1483360"/>
                </a:cubicBezTo>
                <a:close/>
                <a:moveTo>
                  <a:pt x="2917825" y="1948180"/>
                </a:moveTo>
                <a:lnTo>
                  <a:pt x="2921000" y="1948180"/>
                </a:lnTo>
                <a:cubicBezTo>
                  <a:pt x="2914650" y="1937385"/>
                  <a:pt x="2904490" y="1924050"/>
                  <a:pt x="2899410" y="1908810"/>
                </a:cubicBezTo>
                <a:cubicBezTo>
                  <a:pt x="2835910" y="1767840"/>
                  <a:pt x="2889885" y="1662430"/>
                  <a:pt x="2976880" y="1595755"/>
                </a:cubicBezTo>
                <a:cubicBezTo>
                  <a:pt x="3018155" y="1562735"/>
                  <a:pt x="3078480" y="1538605"/>
                  <a:pt x="3134995" y="1513205"/>
                </a:cubicBezTo>
                <a:cubicBezTo>
                  <a:pt x="3239135" y="1466215"/>
                  <a:pt x="3364230" y="1421765"/>
                  <a:pt x="3463290" y="1372235"/>
                </a:cubicBezTo>
                <a:lnTo>
                  <a:pt x="3463290" y="1367790"/>
                </a:lnTo>
                <a:cubicBezTo>
                  <a:pt x="3329940" y="1433830"/>
                  <a:pt x="3184525" y="1481455"/>
                  <a:pt x="3039745" y="1552575"/>
                </a:cubicBezTo>
                <a:cubicBezTo>
                  <a:pt x="2841625" y="1645920"/>
                  <a:pt x="2837180" y="1830705"/>
                  <a:pt x="2917825" y="1948180"/>
                </a:cubicBezTo>
                <a:close/>
                <a:moveTo>
                  <a:pt x="2715260" y="1457960"/>
                </a:moveTo>
                <a:cubicBezTo>
                  <a:pt x="2561590" y="1600200"/>
                  <a:pt x="2565400" y="1797050"/>
                  <a:pt x="2644140" y="1948180"/>
                </a:cubicBezTo>
                <a:lnTo>
                  <a:pt x="2648585" y="1948180"/>
                </a:lnTo>
                <a:cubicBezTo>
                  <a:pt x="2621915" y="1895475"/>
                  <a:pt x="2595880" y="1831975"/>
                  <a:pt x="2594610" y="1736725"/>
                </a:cubicBezTo>
                <a:cubicBezTo>
                  <a:pt x="2598420" y="1524000"/>
                  <a:pt x="2741930" y="1419860"/>
                  <a:pt x="2914015" y="1334135"/>
                </a:cubicBezTo>
                <a:cubicBezTo>
                  <a:pt x="3155315" y="1201420"/>
                  <a:pt x="3324225" y="1120140"/>
                  <a:pt x="3463290" y="955675"/>
                </a:cubicBezTo>
                <a:lnTo>
                  <a:pt x="3463290" y="950595"/>
                </a:lnTo>
                <a:cubicBezTo>
                  <a:pt x="3447415" y="970280"/>
                  <a:pt x="3430270" y="988695"/>
                  <a:pt x="3411855" y="1007745"/>
                </a:cubicBezTo>
                <a:cubicBezTo>
                  <a:pt x="3192145" y="1221740"/>
                  <a:pt x="2827655" y="1344295"/>
                  <a:pt x="2715260" y="1457960"/>
                </a:cubicBezTo>
                <a:close/>
                <a:moveTo>
                  <a:pt x="3014980" y="1675130"/>
                </a:moveTo>
                <a:cubicBezTo>
                  <a:pt x="2944495" y="1748155"/>
                  <a:pt x="2943860" y="1855470"/>
                  <a:pt x="3003550" y="1948180"/>
                </a:cubicBezTo>
                <a:lnTo>
                  <a:pt x="3007360" y="1948180"/>
                </a:lnTo>
                <a:cubicBezTo>
                  <a:pt x="3006725" y="1947545"/>
                  <a:pt x="3006725" y="1946910"/>
                  <a:pt x="3006725" y="1946910"/>
                </a:cubicBezTo>
                <a:cubicBezTo>
                  <a:pt x="2970530" y="1887855"/>
                  <a:pt x="2952115" y="1826895"/>
                  <a:pt x="2971800" y="1755140"/>
                </a:cubicBezTo>
                <a:cubicBezTo>
                  <a:pt x="3002915" y="1663065"/>
                  <a:pt x="3070860" y="1631950"/>
                  <a:pt x="3152140" y="1597025"/>
                </a:cubicBezTo>
                <a:cubicBezTo>
                  <a:pt x="3268345" y="1547495"/>
                  <a:pt x="3362325" y="1525270"/>
                  <a:pt x="3463290" y="1490345"/>
                </a:cubicBezTo>
                <a:lnTo>
                  <a:pt x="3463290" y="1487170"/>
                </a:lnTo>
                <a:cubicBezTo>
                  <a:pt x="3444240" y="1493520"/>
                  <a:pt x="3424555" y="1499235"/>
                  <a:pt x="3402965" y="1506220"/>
                </a:cubicBezTo>
                <a:cubicBezTo>
                  <a:pt x="3316605" y="1534160"/>
                  <a:pt x="3079750" y="1600835"/>
                  <a:pt x="3014980" y="1675130"/>
                </a:cubicBezTo>
                <a:close/>
                <a:moveTo>
                  <a:pt x="2470785" y="1313815"/>
                </a:moveTo>
                <a:cubicBezTo>
                  <a:pt x="2297430" y="1485900"/>
                  <a:pt x="2273935" y="1714500"/>
                  <a:pt x="2359660" y="1929130"/>
                </a:cubicBezTo>
                <a:cubicBezTo>
                  <a:pt x="2362200" y="1933575"/>
                  <a:pt x="2364740" y="1941195"/>
                  <a:pt x="2367280" y="1947545"/>
                </a:cubicBezTo>
                <a:lnTo>
                  <a:pt x="2371725" y="1947545"/>
                </a:lnTo>
                <a:cubicBezTo>
                  <a:pt x="2264410" y="1700530"/>
                  <a:pt x="2305050" y="1441450"/>
                  <a:pt x="2534920" y="1261745"/>
                </a:cubicBezTo>
                <a:cubicBezTo>
                  <a:pt x="2643505" y="1179195"/>
                  <a:pt x="2784475" y="1111885"/>
                  <a:pt x="2895600" y="1037590"/>
                </a:cubicBezTo>
                <a:cubicBezTo>
                  <a:pt x="3141345" y="879475"/>
                  <a:pt x="3340100" y="721360"/>
                  <a:pt x="3463290" y="458470"/>
                </a:cubicBezTo>
                <a:lnTo>
                  <a:pt x="3463290" y="449580"/>
                </a:lnTo>
                <a:cubicBezTo>
                  <a:pt x="3422650" y="537845"/>
                  <a:pt x="3372485" y="617855"/>
                  <a:pt x="3310255" y="691515"/>
                </a:cubicBezTo>
                <a:cubicBezTo>
                  <a:pt x="3001645" y="1042035"/>
                  <a:pt x="2629535" y="1146810"/>
                  <a:pt x="2470785" y="1313815"/>
                </a:cubicBezTo>
                <a:close/>
                <a:moveTo>
                  <a:pt x="3257550" y="466725"/>
                </a:moveTo>
                <a:cubicBezTo>
                  <a:pt x="2946400" y="879475"/>
                  <a:pt x="2429510" y="1056005"/>
                  <a:pt x="2287905" y="1238885"/>
                </a:cubicBezTo>
                <a:cubicBezTo>
                  <a:pt x="2027555" y="1522095"/>
                  <a:pt x="2150110" y="1882140"/>
                  <a:pt x="2181860" y="1948180"/>
                </a:cubicBezTo>
                <a:lnTo>
                  <a:pt x="2186305" y="1948180"/>
                </a:lnTo>
                <a:cubicBezTo>
                  <a:pt x="2184400" y="1942465"/>
                  <a:pt x="2180590" y="1933575"/>
                  <a:pt x="2175510" y="1922145"/>
                </a:cubicBezTo>
                <a:cubicBezTo>
                  <a:pt x="2065020" y="1608455"/>
                  <a:pt x="2151380" y="1334770"/>
                  <a:pt x="2395220" y="1144905"/>
                </a:cubicBezTo>
                <a:cubicBezTo>
                  <a:pt x="2531745" y="1044575"/>
                  <a:pt x="2715895" y="949325"/>
                  <a:pt x="2842895" y="854710"/>
                </a:cubicBezTo>
                <a:cubicBezTo>
                  <a:pt x="3132455" y="650240"/>
                  <a:pt x="3339465" y="438785"/>
                  <a:pt x="3463290" y="83820"/>
                </a:cubicBezTo>
                <a:lnTo>
                  <a:pt x="3463290" y="73025"/>
                </a:lnTo>
                <a:cubicBezTo>
                  <a:pt x="3412490" y="222885"/>
                  <a:pt x="3344545" y="351155"/>
                  <a:pt x="3257550" y="466725"/>
                </a:cubicBezTo>
                <a:close/>
                <a:moveTo>
                  <a:pt x="2416810" y="1236980"/>
                </a:moveTo>
                <a:cubicBezTo>
                  <a:pt x="2195830" y="1435100"/>
                  <a:pt x="2171700" y="1710690"/>
                  <a:pt x="2273300" y="1948180"/>
                </a:cubicBezTo>
                <a:lnTo>
                  <a:pt x="2280285" y="1948180"/>
                </a:lnTo>
                <a:cubicBezTo>
                  <a:pt x="2278380" y="1944370"/>
                  <a:pt x="2277110" y="1939925"/>
                  <a:pt x="2275205" y="1936115"/>
                </a:cubicBezTo>
                <a:cubicBezTo>
                  <a:pt x="2186305" y="1708150"/>
                  <a:pt x="2199005" y="1455420"/>
                  <a:pt x="2409190" y="1254125"/>
                </a:cubicBezTo>
                <a:cubicBezTo>
                  <a:pt x="2489200" y="1174115"/>
                  <a:pt x="2619375" y="1107440"/>
                  <a:pt x="2705100" y="1053465"/>
                </a:cubicBezTo>
                <a:cubicBezTo>
                  <a:pt x="3074035" y="827405"/>
                  <a:pt x="3319780" y="632460"/>
                  <a:pt x="3463290" y="280670"/>
                </a:cubicBezTo>
                <a:lnTo>
                  <a:pt x="3463290" y="260985"/>
                </a:lnTo>
                <a:cubicBezTo>
                  <a:pt x="3417570" y="379730"/>
                  <a:pt x="3357880" y="483235"/>
                  <a:pt x="3282315" y="578485"/>
                </a:cubicBezTo>
                <a:cubicBezTo>
                  <a:pt x="2980690" y="946785"/>
                  <a:pt x="2578100" y="1082675"/>
                  <a:pt x="2416810" y="1236980"/>
                </a:cubicBezTo>
                <a:close/>
                <a:moveTo>
                  <a:pt x="3053080" y="1811655"/>
                </a:moveTo>
                <a:cubicBezTo>
                  <a:pt x="3047365" y="1859280"/>
                  <a:pt x="3064510" y="1908175"/>
                  <a:pt x="3091180" y="1948180"/>
                </a:cubicBezTo>
                <a:lnTo>
                  <a:pt x="3095625" y="1948180"/>
                </a:lnTo>
                <a:cubicBezTo>
                  <a:pt x="3068955" y="1908810"/>
                  <a:pt x="3051175" y="1859915"/>
                  <a:pt x="3056890" y="1812290"/>
                </a:cubicBezTo>
                <a:cubicBezTo>
                  <a:pt x="3063875" y="1752600"/>
                  <a:pt x="3105150" y="1705610"/>
                  <a:pt x="3175635" y="1676400"/>
                </a:cubicBezTo>
                <a:cubicBezTo>
                  <a:pt x="3279140" y="1633855"/>
                  <a:pt x="3380740" y="1612900"/>
                  <a:pt x="3463925" y="1600200"/>
                </a:cubicBezTo>
                <a:lnTo>
                  <a:pt x="3463925" y="1596390"/>
                </a:lnTo>
                <a:cubicBezTo>
                  <a:pt x="3380740" y="1609090"/>
                  <a:pt x="3278505" y="1630045"/>
                  <a:pt x="3174365" y="1673225"/>
                </a:cubicBezTo>
                <a:cubicBezTo>
                  <a:pt x="3082925" y="1710690"/>
                  <a:pt x="3057525" y="1769110"/>
                  <a:pt x="3053080" y="1811655"/>
                </a:cubicBezTo>
                <a:close/>
                <a:moveTo>
                  <a:pt x="2623185" y="1420495"/>
                </a:moveTo>
                <a:cubicBezTo>
                  <a:pt x="2489835" y="1554480"/>
                  <a:pt x="2463165" y="1743075"/>
                  <a:pt x="2542540" y="1926590"/>
                </a:cubicBezTo>
                <a:cubicBezTo>
                  <a:pt x="2545080" y="1931035"/>
                  <a:pt x="2548255" y="1940560"/>
                  <a:pt x="2552065" y="1948180"/>
                </a:cubicBezTo>
                <a:lnTo>
                  <a:pt x="2556510" y="1948180"/>
                </a:lnTo>
                <a:cubicBezTo>
                  <a:pt x="2446020" y="1712595"/>
                  <a:pt x="2505075" y="1492250"/>
                  <a:pt x="2712085" y="1351280"/>
                </a:cubicBezTo>
                <a:cubicBezTo>
                  <a:pt x="2986405" y="1187450"/>
                  <a:pt x="3190240" y="1092835"/>
                  <a:pt x="3353435" y="931545"/>
                </a:cubicBezTo>
                <a:cubicBezTo>
                  <a:pt x="3387090" y="899160"/>
                  <a:pt x="3435985" y="841375"/>
                  <a:pt x="3463290" y="800735"/>
                </a:cubicBezTo>
                <a:lnTo>
                  <a:pt x="3463290" y="793115"/>
                </a:lnTo>
                <a:cubicBezTo>
                  <a:pt x="3435985" y="835025"/>
                  <a:pt x="3404235" y="874395"/>
                  <a:pt x="3367405" y="911860"/>
                </a:cubicBezTo>
                <a:cubicBezTo>
                  <a:pt x="3105785" y="1174750"/>
                  <a:pt x="2753360" y="1279525"/>
                  <a:pt x="2623185" y="1420495"/>
                </a:cubicBezTo>
                <a:close/>
                <a:moveTo>
                  <a:pt x="1972310" y="828040"/>
                </a:moveTo>
                <a:cubicBezTo>
                  <a:pt x="2436495" y="657860"/>
                  <a:pt x="2807970" y="466725"/>
                  <a:pt x="3048635" y="86360"/>
                </a:cubicBezTo>
                <a:cubicBezTo>
                  <a:pt x="3065145" y="59055"/>
                  <a:pt x="3082290" y="29210"/>
                  <a:pt x="3096895" y="0"/>
                </a:cubicBezTo>
                <a:lnTo>
                  <a:pt x="3093085" y="0"/>
                </a:lnTo>
                <a:cubicBezTo>
                  <a:pt x="2957830" y="265430"/>
                  <a:pt x="2732405" y="455930"/>
                  <a:pt x="2500630" y="588645"/>
                </a:cubicBezTo>
                <a:cubicBezTo>
                  <a:pt x="2256155" y="735965"/>
                  <a:pt x="1951355" y="813435"/>
                  <a:pt x="1774190" y="919480"/>
                </a:cubicBezTo>
                <a:cubicBezTo>
                  <a:pt x="1456055" y="1096645"/>
                  <a:pt x="1190625" y="1390650"/>
                  <a:pt x="1158240" y="1818005"/>
                </a:cubicBezTo>
                <a:cubicBezTo>
                  <a:pt x="1154430" y="1866900"/>
                  <a:pt x="1155065" y="1910080"/>
                  <a:pt x="1156970" y="1947545"/>
                </a:cubicBezTo>
                <a:lnTo>
                  <a:pt x="1160145" y="1947545"/>
                </a:lnTo>
                <a:cubicBezTo>
                  <a:pt x="1158240" y="1858010"/>
                  <a:pt x="1160145" y="1727200"/>
                  <a:pt x="1205865" y="1583690"/>
                </a:cubicBezTo>
                <a:cubicBezTo>
                  <a:pt x="1322070" y="1214120"/>
                  <a:pt x="1614170" y="977265"/>
                  <a:pt x="1972310" y="828040"/>
                </a:cubicBezTo>
                <a:close/>
                <a:moveTo>
                  <a:pt x="1971040" y="947420"/>
                </a:moveTo>
                <a:cubicBezTo>
                  <a:pt x="2067560" y="890905"/>
                  <a:pt x="2186940" y="847090"/>
                  <a:pt x="2293620" y="798195"/>
                </a:cubicBezTo>
                <a:cubicBezTo>
                  <a:pt x="2665730" y="626745"/>
                  <a:pt x="2989580" y="395605"/>
                  <a:pt x="3168650" y="33020"/>
                </a:cubicBezTo>
                <a:cubicBezTo>
                  <a:pt x="3176270" y="17780"/>
                  <a:pt x="3181350" y="6985"/>
                  <a:pt x="3184525" y="0"/>
                </a:cubicBezTo>
                <a:lnTo>
                  <a:pt x="3180715" y="0"/>
                </a:lnTo>
                <a:cubicBezTo>
                  <a:pt x="3176905" y="6985"/>
                  <a:pt x="3171825" y="17780"/>
                  <a:pt x="3166110" y="30480"/>
                </a:cubicBezTo>
                <a:cubicBezTo>
                  <a:pt x="2983865" y="397510"/>
                  <a:pt x="2661920" y="624205"/>
                  <a:pt x="2289175" y="796290"/>
                </a:cubicBezTo>
                <a:cubicBezTo>
                  <a:pt x="2149475" y="857250"/>
                  <a:pt x="2000250" y="916305"/>
                  <a:pt x="1886585" y="994410"/>
                </a:cubicBezTo>
                <a:cubicBezTo>
                  <a:pt x="1590675" y="1186180"/>
                  <a:pt x="1392555" y="1485900"/>
                  <a:pt x="1412875" y="1878330"/>
                </a:cubicBezTo>
                <a:cubicBezTo>
                  <a:pt x="1414780" y="1894205"/>
                  <a:pt x="1415415" y="1929765"/>
                  <a:pt x="1418590" y="1948180"/>
                </a:cubicBezTo>
                <a:lnTo>
                  <a:pt x="1422400" y="1948180"/>
                </a:lnTo>
                <a:cubicBezTo>
                  <a:pt x="1412240" y="1864360"/>
                  <a:pt x="1408430" y="1748155"/>
                  <a:pt x="1435735" y="1619250"/>
                </a:cubicBezTo>
                <a:cubicBezTo>
                  <a:pt x="1503045" y="1313180"/>
                  <a:pt x="1708150" y="1095375"/>
                  <a:pt x="1971040" y="947420"/>
                </a:cubicBezTo>
                <a:close/>
                <a:moveTo>
                  <a:pt x="1554480" y="1637030"/>
                </a:moveTo>
                <a:cubicBezTo>
                  <a:pt x="1603375" y="1340485"/>
                  <a:pt x="1789430" y="1125855"/>
                  <a:pt x="2037715" y="977265"/>
                </a:cubicBezTo>
                <a:cubicBezTo>
                  <a:pt x="2134235" y="917575"/>
                  <a:pt x="2256790" y="870585"/>
                  <a:pt x="2361565" y="817880"/>
                </a:cubicBezTo>
                <a:cubicBezTo>
                  <a:pt x="2733040" y="634365"/>
                  <a:pt x="3058795" y="388620"/>
                  <a:pt x="3228340" y="4445"/>
                </a:cubicBezTo>
                <a:cubicBezTo>
                  <a:pt x="3229610" y="2540"/>
                  <a:pt x="3230245" y="1270"/>
                  <a:pt x="3230245" y="0"/>
                </a:cubicBezTo>
                <a:lnTo>
                  <a:pt x="3226435" y="0"/>
                </a:lnTo>
                <a:cubicBezTo>
                  <a:pt x="3226435" y="635"/>
                  <a:pt x="3225800" y="1270"/>
                  <a:pt x="3225165" y="1905"/>
                </a:cubicBezTo>
                <a:cubicBezTo>
                  <a:pt x="3078480" y="334010"/>
                  <a:pt x="2821305" y="553085"/>
                  <a:pt x="2538095" y="718820"/>
                </a:cubicBezTo>
                <a:cubicBezTo>
                  <a:pt x="2364740" y="826135"/>
                  <a:pt x="2113915" y="909320"/>
                  <a:pt x="1950720" y="1028700"/>
                </a:cubicBezTo>
                <a:cubicBezTo>
                  <a:pt x="1670685" y="1224280"/>
                  <a:pt x="1504315" y="1520825"/>
                  <a:pt x="1544320" y="1893570"/>
                </a:cubicBezTo>
                <a:cubicBezTo>
                  <a:pt x="1546860" y="1912620"/>
                  <a:pt x="1548765" y="1931670"/>
                  <a:pt x="1551940" y="1947545"/>
                </a:cubicBezTo>
                <a:lnTo>
                  <a:pt x="1555750" y="1947545"/>
                </a:lnTo>
                <a:cubicBezTo>
                  <a:pt x="1542415" y="1866900"/>
                  <a:pt x="1534160" y="1758315"/>
                  <a:pt x="1554480" y="1637030"/>
                </a:cubicBezTo>
                <a:close/>
                <a:moveTo>
                  <a:pt x="2308860" y="741045"/>
                </a:moveTo>
                <a:cubicBezTo>
                  <a:pt x="2716530" y="551180"/>
                  <a:pt x="2980055" y="320040"/>
                  <a:pt x="3135630" y="8890"/>
                </a:cubicBezTo>
                <a:cubicBezTo>
                  <a:pt x="3138170" y="5080"/>
                  <a:pt x="3139440" y="1905"/>
                  <a:pt x="3140075" y="0"/>
                </a:cubicBezTo>
                <a:lnTo>
                  <a:pt x="3135630" y="0"/>
                </a:lnTo>
                <a:cubicBezTo>
                  <a:pt x="3133725" y="4445"/>
                  <a:pt x="3131820" y="8890"/>
                  <a:pt x="3129280" y="13335"/>
                </a:cubicBezTo>
                <a:cubicBezTo>
                  <a:pt x="2797175" y="662940"/>
                  <a:pt x="2082800" y="791210"/>
                  <a:pt x="1854200" y="942340"/>
                </a:cubicBezTo>
                <a:cubicBezTo>
                  <a:pt x="1511935" y="1137920"/>
                  <a:pt x="1272540" y="1458595"/>
                  <a:pt x="1283970" y="1891030"/>
                </a:cubicBezTo>
                <a:cubicBezTo>
                  <a:pt x="1285240" y="1904365"/>
                  <a:pt x="1285240" y="1932305"/>
                  <a:pt x="1287145" y="1947545"/>
                </a:cubicBezTo>
                <a:lnTo>
                  <a:pt x="1290955" y="1947545"/>
                </a:lnTo>
                <a:cubicBezTo>
                  <a:pt x="1283335" y="1860550"/>
                  <a:pt x="1284605" y="1736725"/>
                  <a:pt x="1320165" y="1601470"/>
                </a:cubicBezTo>
                <a:cubicBezTo>
                  <a:pt x="1487805" y="975360"/>
                  <a:pt x="2159000" y="822325"/>
                  <a:pt x="2308860" y="741045"/>
                </a:cubicBezTo>
                <a:close/>
                <a:moveTo>
                  <a:pt x="3157855" y="1948180"/>
                </a:moveTo>
                <a:lnTo>
                  <a:pt x="3164840" y="1948180"/>
                </a:lnTo>
                <a:cubicBezTo>
                  <a:pt x="3150870" y="1920240"/>
                  <a:pt x="3145790" y="1891665"/>
                  <a:pt x="3148965" y="1864995"/>
                </a:cubicBezTo>
                <a:cubicBezTo>
                  <a:pt x="3162300" y="1750060"/>
                  <a:pt x="3377565" y="1731645"/>
                  <a:pt x="3463290" y="1729740"/>
                </a:cubicBezTo>
                <a:lnTo>
                  <a:pt x="3463290" y="1722120"/>
                </a:lnTo>
                <a:cubicBezTo>
                  <a:pt x="3398520" y="1722755"/>
                  <a:pt x="3283585" y="1733550"/>
                  <a:pt x="3201035" y="1779270"/>
                </a:cubicBezTo>
                <a:cubicBezTo>
                  <a:pt x="3138170" y="1816735"/>
                  <a:pt x="3125470" y="1889760"/>
                  <a:pt x="3157855" y="1948180"/>
                </a:cubicBezTo>
                <a:close/>
                <a:moveTo>
                  <a:pt x="1674495" y="1654175"/>
                </a:moveTo>
                <a:cubicBezTo>
                  <a:pt x="1689735" y="1514475"/>
                  <a:pt x="1738630" y="1386205"/>
                  <a:pt x="1819910" y="1272540"/>
                </a:cubicBezTo>
                <a:cubicBezTo>
                  <a:pt x="1921510" y="1130300"/>
                  <a:pt x="2073275" y="1010920"/>
                  <a:pt x="2272665" y="916940"/>
                </a:cubicBezTo>
                <a:cubicBezTo>
                  <a:pt x="2694940" y="716915"/>
                  <a:pt x="2974340" y="501015"/>
                  <a:pt x="3150870" y="236855"/>
                </a:cubicBezTo>
                <a:cubicBezTo>
                  <a:pt x="3200400" y="163195"/>
                  <a:pt x="3242945" y="84455"/>
                  <a:pt x="3278505" y="0"/>
                </a:cubicBezTo>
                <a:lnTo>
                  <a:pt x="3270885" y="0"/>
                </a:lnTo>
                <a:cubicBezTo>
                  <a:pt x="3235325" y="83185"/>
                  <a:pt x="3194050" y="160655"/>
                  <a:pt x="3145155" y="233045"/>
                </a:cubicBezTo>
                <a:cubicBezTo>
                  <a:pt x="2968625" y="495935"/>
                  <a:pt x="2690495" y="711200"/>
                  <a:pt x="2269490" y="910590"/>
                </a:cubicBezTo>
                <a:cubicBezTo>
                  <a:pt x="2069465" y="1004570"/>
                  <a:pt x="1915795" y="1125220"/>
                  <a:pt x="1814195" y="1268730"/>
                </a:cubicBezTo>
                <a:cubicBezTo>
                  <a:pt x="1732280" y="1383665"/>
                  <a:pt x="1683385" y="1513205"/>
                  <a:pt x="1668145" y="1654175"/>
                </a:cubicBezTo>
                <a:cubicBezTo>
                  <a:pt x="1655445" y="1767840"/>
                  <a:pt x="1667510" y="1871345"/>
                  <a:pt x="1684020" y="1948180"/>
                </a:cubicBezTo>
                <a:lnTo>
                  <a:pt x="1691640" y="1948180"/>
                </a:lnTo>
                <a:cubicBezTo>
                  <a:pt x="1674495" y="1871345"/>
                  <a:pt x="1661795" y="1768475"/>
                  <a:pt x="1674495" y="1654175"/>
                </a:cubicBezTo>
                <a:close/>
                <a:moveTo>
                  <a:pt x="3234690" y="1948180"/>
                </a:moveTo>
                <a:lnTo>
                  <a:pt x="3238500" y="1948180"/>
                </a:lnTo>
                <a:cubicBezTo>
                  <a:pt x="3252470" y="1883410"/>
                  <a:pt x="3350260" y="1873885"/>
                  <a:pt x="3408680" y="1871980"/>
                </a:cubicBezTo>
                <a:cubicBezTo>
                  <a:pt x="3427095" y="1871980"/>
                  <a:pt x="3445510" y="1872615"/>
                  <a:pt x="3463925" y="1874520"/>
                </a:cubicBezTo>
                <a:lnTo>
                  <a:pt x="3463925" y="1870710"/>
                </a:lnTo>
                <a:cubicBezTo>
                  <a:pt x="3383280" y="1862455"/>
                  <a:pt x="3248025" y="1872615"/>
                  <a:pt x="3234690" y="1948180"/>
                </a:cubicBezTo>
                <a:close/>
                <a:moveTo>
                  <a:pt x="2327275" y="1084580"/>
                </a:moveTo>
                <a:cubicBezTo>
                  <a:pt x="2418715" y="1014095"/>
                  <a:pt x="2551430" y="943610"/>
                  <a:pt x="2642870" y="881380"/>
                </a:cubicBezTo>
                <a:cubicBezTo>
                  <a:pt x="2943860" y="686435"/>
                  <a:pt x="3207385" y="466725"/>
                  <a:pt x="3366135" y="136525"/>
                </a:cubicBezTo>
                <a:cubicBezTo>
                  <a:pt x="3387090" y="92710"/>
                  <a:pt x="3406775" y="47625"/>
                  <a:pt x="3424555" y="0"/>
                </a:cubicBezTo>
                <a:lnTo>
                  <a:pt x="3421380" y="0"/>
                </a:lnTo>
                <a:cubicBezTo>
                  <a:pt x="3363595" y="139700"/>
                  <a:pt x="3313430" y="241935"/>
                  <a:pt x="3231515" y="354330"/>
                </a:cubicBezTo>
                <a:cubicBezTo>
                  <a:pt x="2921000" y="781685"/>
                  <a:pt x="2419985" y="979170"/>
                  <a:pt x="2270760" y="1127125"/>
                </a:cubicBezTo>
                <a:cubicBezTo>
                  <a:pt x="2017395" y="1350010"/>
                  <a:pt x="1978660" y="1672590"/>
                  <a:pt x="2089785" y="1948180"/>
                </a:cubicBezTo>
                <a:lnTo>
                  <a:pt x="2092325" y="1948180"/>
                </a:lnTo>
                <a:cubicBezTo>
                  <a:pt x="2087880" y="1934210"/>
                  <a:pt x="2078990" y="1915795"/>
                  <a:pt x="2076450" y="1904365"/>
                </a:cubicBezTo>
                <a:cubicBezTo>
                  <a:pt x="1978660" y="1590675"/>
                  <a:pt x="2051050" y="1298575"/>
                  <a:pt x="2327275" y="1084580"/>
                </a:cubicBezTo>
                <a:close/>
                <a:moveTo>
                  <a:pt x="1792605" y="1671955"/>
                </a:moveTo>
                <a:cubicBezTo>
                  <a:pt x="1808480" y="1379855"/>
                  <a:pt x="1968500" y="1165860"/>
                  <a:pt x="2209800" y="1012825"/>
                </a:cubicBezTo>
                <a:cubicBezTo>
                  <a:pt x="2237740" y="995045"/>
                  <a:pt x="2266950" y="977900"/>
                  <a:pt x="2298065" y="961390"/>
                </a:cubicBezTo>
                <a:cubicBezTo>
                  <a:pt x="2527935" y="845185"/>
                  <a:pt x="2729230" y="721360"/>
                  <a:pt x="2878455" y="596900"/>
                </a:cubicBezTo>
                <a:cubicBezTo>
                  <a:pt x="3065145" y="441960"/>
                  <a:pt x="3227705" y="247650"/>
                  <a:pt x="3322955" y="635"/>
                </a:cubicBezTo>
                <a:lnTo>
                  <a:pt x="3320415" y="635"/>
                </a:lnTo>
                <a:cubicBezTo>
                  <a:pt x="3312795" y="18415"/>
                  <a:pt x="3305810" y="35560"/>
                  <a:pt x="3298190" y="52705"/>
                </a:cubicBezTo>
                <a:cubicBezTo>
                  <a:pt x="3018155" y="677545"/>
                  <a:pt x="2368550" y="890270"/>
                  <a:pt x="2169160" y="1035685"/>
                </a:cubicBezTo>
                <a:cubicBezTo>
                  <a:pt x="1931035" y="1199515"/>
                  <a:pt x="1776095" y="1435100"/>
                  <a:pt x="1789430" y="1753870"/>
                </a:cubicBezTo>
                <a:cubicBezTo>
                  <a:pt x="1792605" y="1828165"/>
                  <a:pt x="1805305" y="1894205"/>
                  <a:pt x="1819275" y="1948180"/>
                </a:cubicBezTo>
                <a:lnTo>
                  <a:pt x="1822450" y="1948180"/>
                </a:lnTo>
                <a:cubicBezTo>
                  <a:pt x="1805940" y="1875790"/>
                  <a:pt x="1786255" y="1778635"/>
                  <a:pt x="1792605" y="1671955"/>
                </a:cubicBezTo>
                <a:close/>
                <a:moveTo>
                  <a:pt x="2221865" y="1081405"/>
                </a:moveTo>
                <a:cubicBezTo>
                  <a:pt x="2267585" y="1045845"/>
                  <a:pt x="2317750" y="1012825"/>
                  <a:pt x="2373630" y="981710"/>
                </a:cubicBezTo>
                <a:cubicBezTo>
                  <a:pt x="2930525" y="671830"/>
                  <a:pt x="3201670" y="422910"/>
                  <a:pt x="3371850" y="4445"/>
                </a:cubicBezTo>
                <a:cubicBezTo>
                  <a:pt x="3372485" y="2540"/>
                  <a:pt x="3373120" y="1270"/>
                  <a:pt x="3373755" y="0"/>
                </a:cubicBezTo>
                <a:lnTo>
                  <a:pt x="3369310" y="0"/>
                </a:lnTo>
                <a:cubicBezTo>
                  <a:pt x="3368675" y="1270"/>
                  <a:pt x="3368040" y="3175"/>
                  <a:pt x="3367405" y="4445"/>
                </a:cubicBezTo>
                <a:cubicBezTo>
                  <a:pt x="3084830" y="725170"/>
                  <a:pt x="2369185" y="915035"/>
                  <a:pt x="2157095" y="1131570"/>
                </a:cubicBezTo>
                <a:cubicBezTo>
                  <a:pt x="1911350" y="1354455"/>
                  <a:pt x="1860550" y="1665605"/>
                  <a:pt x="1953895" y="1948180"/>
                </a:cubicBezTo>
                <a:lnTo>
                  <a:pt x="1956435" y="1948180"/>
                </a:lnTo>
                <a:cubicBezTo>
                  <a:pt x="1951990" y="1934210"/>
                  <a:pt x="1947545" y="1918970"/>
                  <a:pt x="1943735" y="1903095"/>
                </a:cubicBezTo>
                <a:cubicBezTo>
                  <a:pt x="1861820" y="1584325"/>
                  <a:pt x="1948815" y="1292860"/>
                  <a:pt x="2221865" y="1081405"/>
                </a:cubicBezTo>
                <a:close/>
              </a:path>
            </a:pathLst>
          </a:custGeom>
          <a:gradFill>
            <a:gsLst>
              <a:gs pos="0">
                <a:srgbClr val="ECF7EB">
                  <a:alpha val="15080"/>
                </a:srgbClr>
              </a:gs>
              <a:gs pos="100000">
                <a:srgbClr val="C7E6D9">
                  <a:alpha val="150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</a:defRPr>
            </a:lvl1pPr>
            <a:lvl2pPr lvl="1" rtl="0">
              <a:buNone/>
              <a:defRPr>
                <a:solidFill>
                  <a:schemeClr val="accent3"/>
                </a:solidFill>
              </a:defRPr>
            </a:lvl2pPr>
            <a:lvl3pPr lvl="2" rtl="0">
              <a:buNone/>
              <a:defRPr>
                <a:solidFill>
                  <a:schemeClr val="accent3"/>
                </a:solidFill>
              </a:defRPr>
            </a:lvl3pPr>
            <a:lvl4pPr lvl="3" rtl="0">
              <a:buNone/>
              <a:defRPr>
                <a:solidFill>
                  <a:schemeClr val="accent3"/>
                </a:solidFill>
              </a:defRPr>
            </a:lvl4pPr>
            <a:lvl5pPr lvl="4" rtl="0">
              <a:buNone/>
              <a:defRPr>
                <a:solidFill>
                  <a:schemeClr val="accent3"/>
                </a:solidFill>
              </a:defRPr>
            </a:lvl5pPr>
            <a:lvl6pPr lvl="5" rtl="0">
              <a:buNone/>
              <a:defRPr>
                <a:solidFill>
                  <a:schemeClr val="accent3"/>
                </a:solidFill>
              </a:defRPr>
            </a:lvl6pPr>
            <a:lvl7pPr lvl="6" rtl="0">
              <a:buNone/>
              <a:defRPr>
                <a:solidFill>
                  <a:schemeClr val="accent3"/>
                </a:solidFill>
              </a:defRPr>
            </a:lvl7pPr>
            <a:lvl8pPr lvl="7" rtl="0">
              <a:buNone/>
              <a:defRPr>
                <a:solidFill>
                  <a:schemeClr val="accent3"/>
                </a:solidFill>
              </a:defRPr>
            </a:lvl8pPr>
            <a:lvl9pPr lvl="8" rtl="0">
              <a:buNone/>
              <a:defRPr>
                <a:solidFill>
                  <a:schemeClr val="accent3"/>
                </a:solidFill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625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59DB-D881-42F9-9D08-839AC7E6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24B1-AD2D-43F2-B842-415C207C0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E9E77-8B5A-4651-AE68-5F8D6013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1378-B23C-455D-A9AB-91B0363C3668}" type="datetimeFigureOut">
              <a:rPr lang="en-MY" smtClean="0"/>
              <a:t>16/7/2021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2DB73-2E19-4DB1-8202-89A919FF7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00F1F-EA44-4FC6-899E-E8D1F4B8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38B9-ECA8-404C-8BA8-7E0F16189FA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2789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3867" y="6610350"/>
            <a:ext cx="12225867" cy="27305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Google Shape;29;p3">
            <a:extLst>
              <a:ext uri="{FF2B5EF4-FFF2-40B4-BE49-F238E27FC236}">
                <a16:creationId xmlns:a16="http://schemas.microsoft.com/office/drawing/2014/main" id="{943271F7-0A0D-4E9C-8E44-4C4F0DA64219}"/>
              </a:ext>
            </a:extLst>
          </p:cNvPr>
          <p:cNvSpPr/>
          <p:nvPr/>
        </p:nvSpPr>
        <p:spPr>
          <a:xfrm rot="5400000">
            <a:off x="452702" y="-505090"/>
            <a:ext cx="2373313" cy="3329517"/>
          </a:xfrm>
          <a:custGeom>
            <a:avLst/>
            <a:gdLst>
              <a:gd name="connsiteX0" fmla="*/ 0 w 2371835"/>
              <a:gd name="connsiteY0" fmla="*/ 2303321 h 2303321"/>
              <a:gd name="connsiteX1" fmla="*/ 1067566 w 2371835"/>
              <a:gd name="connsiteY1" fmla="*/ 0 h 2303321"/>
              <a:gd name="connsiteX2" fmla="*/ 2371835 w 2371835"/>
              <a:gd name="connsiteY2" fmla="*/ 0 h 2303321"/>
              <a:gd name="connsiteX3" fmla="*/ 1304269 w 2371835"/>
              <a:gd name="connsiteY3" fmla="*/ 2303321 h 2303321"/>
              <a:gd name="connsiteX4" fmla="*/ 0 w 2371835"/>
              <a:gd name="connsiteY4" fmla="*/ 2303321 h 2303321"/>
              <a:gd name="connsiteX0" fmla="*/ 0 w 2482246"/>
              <a:gd name="connsiteY0" fmla="*/ 2303321 h 2303321"/>
              <a:gd name="connsiteX1" fmla="*/ 1067566 w 2482246"/>
              <a:gd name="connsiteY1" fmla="*/ 0 h 2303321"/>
              <a:gd name="connsiteX2" fmla="*/ 2371835 w 2482246"/>
              <a:gd name="connsiteY2" fmla="*/ 0 h 2303321"/>
              <a:gd name="connsiteX3" fmla="*/ 2482246 w 2482246"/>
              <a:gd name="connsiteY3" fmla="*/ 2188574 h 2303321"/>
              <a:gd name="connsiteX4" fmla="*/ 0 w 2482246"/>
              <a:gd name="connsiteY4" fmla="*/ 2303321 h 2303321"/>
              <a:gd name="connsiteX0" fmla="*/ 932801 w 1414680"/>
              <a:gd name="connsiteY0" fmla="*/ 2174947 h 2188574"/>
              <a:gd name="connsiteX1" fmla="*/ 0 w 1414680"/>
              <a:gd name="connsiteY1" fmla="*/ 0 h 2188574"/>
              <a:gd name="connsiteX2" fmla="*/ 1304269 w 1414680"/>
              <a:gd name="connsiteY2" fmla="*/ 0 h 2188574"/>
              <a:gd name="connsiteX3" fmla="*/ 1414680 w 1414680"/>
              <a:gd name="connsiteY3" fmla="*/ 2188574 h 2188574"/>
              <a:gd name="connsiteX4" fmla="*/ 932801 w 1414680"/>
              <a:gd name="connsiteY4" fmla="*/ 2174947 h 2188574"/>
              <a:gd name="connsiteX0" fmla="*/ 932801 w 1414680"/>
              <a:gd name="connsiteY0" fmla="*/ 2204365 h 2217992"/>
              <a:gd name="connsiteX1" fmla="*/ 0 w 1414680"/>
              <a:gd name="connsiteY1" fmla="*/ 29418 h 2217992"/>
              <a:gd name="connsiteX2" fmla="*/ 969860 w 1414680"/>
              <a:gd name="connsiteY2" fmla="*/ 0 h 2217992"/>
              <a:gd name="connsiteX3" fmla="*/ 1414680 w 1414680"/>
              <a:gd name="connsiteY3" fmla="*/ 2217992 h 2217992"/>
              <a:gd name="connsiteX4" fmla="*/ 932801 w 1414680"/>
              <a:gd name="connsiteY4" fmla="*/ 2204365 h 2217992"/>
              <a:gd name="connsiteX0" fmla="*/ 932801 w 1414680"/>
              <a:gd name="connsiteY0" fmla="*/ 2174947 h 2188574"/>
              <a:gd name="connsiteX1" fmla="*/ 0 w 1414680"/>
              <a:gd name="connsiteY1" fmla="*/ 0 h 2188574"/>
              <a:gd name="connsiteX2" fmla="*/ 564901 w 1414680"/>
              <a:gd name="connsiteY2" fmla="*/ 9449 h 2188574"/>
              <a:gd name="connsiteX3" fmla="*/ 1414680 w 1414680"/>
              <a:gd name="connsiteY3" fmla="*/ 2188574 h 2188574"/>
              <a:gd name="connsiteX4" fmla="*/ 932801 w 1414680"/>
              <a:gd name="connsiteY4" fmla="*/ 2174947 h 2188574"/>
              <a:gd name="connsiteX0" fmla="*/ 932801 w 1422512"/>
              <a:gd name="connsiteY0" fmla="*/ 2174947 h 2174947"/>
              <a:gd name="connsiteX1" fmla="*/ 0 w 1422512"/>
              <a:gd name="connsiteY1" fmla="*/ 0 h 2174947"/>
              <a:gd name="connsiteX2" fmla="*/ 564901 w 1422512"/>
              <a:gd name="connsiteY2" fmla="*/ 9449 h 2174947"/>
              <a:gd name="connsiteX3" fmla="*/ 1422512 w 1422512"/>
              <a:gd name="connsiteY3" fmla="*/ 2160436 h 2174947"/>
              <a:gd name="connsiteX4" fmla="*/ 932801 w 1422512"/>
              <a:gd name="connsiteY4" fmla="*/ 2174947 h 2174947"/>
              <a:gd name="connsiteX0" fmla="*/ 932801 w 1422512"/>
              <a:gd name="connsiteY0" fmla="*/ 2174947 h 2174947"/>
              <a:gd name="connsiteX1" fmla="*/ 0 w 1422512"/>
              <a:gd name="connsiteY1" fmla="*/ 0 h 2174947"/>
              <a:gd name="connsiteX2" fmla="*/ 447949 w 1422512"/>
              <a:gd name="connsiteY2" fmla="*/ 9449 h 2174947"/>
              <a:gd name="connsiteX3" fmla="*/ 1422512 w 1422512"/>
              <a:gd name="connsiteY3" fmla="*/ 2160436 h 2174947"/>
              <a:gd name="connsiteX4" fmla="*/ 932801 w 1422512"/>
              <a:gd name="connsiteY4" fmla="*/ 2174947 h 2174947"/>
              <a:gd name="connsiteX0" fmla="*/ 932801 w 1422512"/>
              <a:gd name="connsiteY0" fmla="*/ 2174947 h 2174947"/>
              <a:gd name="connsiteX1" fmla="*/ 0 w 1422512"/>
              <a:gd name="connsiteY1" fmla="*/ 0 h 2174947"/>
              <a:gd name="connsiteX2" fmla="*/ 455494 w 1422512"/>
              <a:gd name="connsiteY2" fmla="*/ 9449 h 2174947"/>
              <a:gd name="connsiteX3" fmla="*/ 1422512 w 1422512"/>
              <a:gd name="connsiteY3" fmla="*/ 2160436 h 2174947"/>
              <a:gd name="connsiteX4" fmla="*/ 932801 w 1422512"/>
              <a:gd name="connsiteY4" fmla="*/ 2174947 h 2174947"/>
              <a:gd name="connsiteX0" fmla="*/ 480082 w 969793"/>
              <a:gd name="connsiteY0" fmla="*/ 2165498 h 2165498"/>
              <a:gd name="connsiteX1" fmla="*/ 0 w 969793"/>
              <a:gd name="connsiteY1" fmla="*/ 1060278 h 2165498"/>
              <a:gd name="connsiteX2" fmla="*/ 2775 w 969793"/>
              <a:gd name="connsiteY2" fmla="*/ 0 h 2165498"/>
              <a:gd name="connsiteX3" fmla="*/ 969793 w 969793"/>
              <a:gd name="connsiteY3" fmla="*/ 2150987 h 2165498"/>
              <a:gd name="connsiteX4" fmla="*/ 480082 w 969793"/>
              <a:gd name="connsiteY4" fmla="*/ 2165498 h 216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793" h="2165498">
                <a:moveTo>
                  <a:pt x="480082" y="2165498"/>
                </a:moveTo>
                <a:lnTo>
                  <a:pt x="0" y="1060278"/>
                </a:lnTo>
                <a:lnTo>
                  <a:pt x="2775" y="0"/>
                </a:lnTo>
                <a:lnTo>
                  <a:pt x="969793" y="2150987"/>
                </a:lnTo>
                <a:lnTo>
                  <a:pt x="480082" y="21654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214313" algn="bl" rotWithShape="0">
              <a:srgbClr val="000000">
                <a:alpha val="72000"/>
              </a:srgbClr>
            </a:outerShdw>
          </a:effectLst>
        </p:spPr>
        <p:txBody>
          <a:bodyPr spcFirstLastPara="1" lIns="68568" tIns="68568" rIns="68568" bIns="68568" anchor="ctr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oogle Shape;30;p3"/>
          <p:cNvGrpSpPr>
            <a:grpSpLocks/>
          </p:cNvGrpSpPr>
          <p:nvPr userDrawn="1"/>
        </p:nvGrpSpPr>
        <p:grpSpPr bwMode="auto">
          <a:xfrm rot="5400000">
            <a:off x="518054" y="-1381654"/>
            <a:ext cx="2257425" cy="3344333"/>
            <a:chOff x="-1422579" y="-12939"/>
            <a:chExt cx="3853650" cy="5172091"/>
          </a:xfrm>
        </p:grpSpPr>
        <p:sp>
          <p:nvSpPr>
            <p:cNvPr id="5" name="Google Shape;31;p3">
              <a:extLst>
                <a:ext uri="{FF2B5EF4-FFF2-40B4-BE49-F238E27FC236}">
                  <a16:creationId xmlns:a16="http://schemas.microsoft.com/office/drawing/2014/main" id="{B5474D84-6B23-43DC-82B4-A3EF7B14FB8B}"/>
                </a:ext>
              </a:extLst>
            </p:cNvPr>
            <p:cNvSpPr/>
            <p:nvPr/>
          </p:nvSpPr>
          <p:spPr>
            <a:xfrm flipH="1">
              <a:off x="-1422579" y="1356"/>
              <a:ext cx="3420328" cy="5071399"/>
            </a:xfrm>
            <a:prstGeom prst="parallelogram">
              <a:avLst>
                <a:gd name="adj" fmla="val 55780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7819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Google Shape;32;p3">
              <a:extLst>
                <a:ext uri="{FF2B5EF4-FFF2-40B4-BE49-F238E27FC236}">
                  <a16:creationId xmlns:a16="http://schemas.microsoft.com/office/drawing/2014/main" id="{28A1A2B7-2FFD-4EFD-B384-87CA7C56934E}"/>
                </a:ext>
              </a:extLst>
            </p:cNvPr>
            <p:cNvSpPr/>
            <p:nvPr/>
          </p:nvSpPr>
          <p:spPr>
            <a:xfrm>
              <a:off x="-59439" y="-12939"/>
              <a:ext cx="2490510" cy="5172091"/>
            </a:xfrm>
            <a:custGeom>
              <a:avLst/>
              <a:gdLst>
                <a:gd name="connsiteX0" fmla="*/ 0 w 99694"/>
                <a:gd name="connsiteY0" fmla="*/ 3405 h 209225"/>
                <a:gd name="connsiteX1" fmla="*/ 0 w 99694"/>
                <a:gd name="connsiteY1" fmla="*/ 209225 h 209225"/>
                <a:gd name="connsiteX2" fmla="*/ 99694 w 99694"/>
                <a:gd name="connsiteY2" fmla="*/ 209225 h 209225"/>
                <a:gd name="connsiteX3" fmla="*/ 37628 w 99694"/>
                <a:gd name="connsiteY3" fmla="*/ 0 h 209225"/>
                <a:gd name="connsiteX4" fmla="*/ 0 w 99694"/>
                <a:gd name="connsiteY4" fmla="*/ 3405 h 209225"/>
                <a:gd name="connsiteX0" fmla="*/ 0 w 99694"/>
                <a:gd name="connsiteY0" fmla="*/ 0 h 205820"/>
                <a:gd name="connsiteX1" fmla="*/ 0 w 99694"/>
                <a:gd name="connsiteY1" fmla="*/ 205820 h 205820"/>
                <a:gd name="connsiteX2" fmla="*/ 99694 w 99694"/>
                <a:gd name="connsiteY2" fmla="*/ 205820 h 205820"/>
                <a:gd name="connsiteX3" fmla="*/ 36807 w 99694"/>
                <a:gd name="connsiteY3" fmla="*/ 26 h 205820"/>
                <a:gd name="connsiteX4" fmla="*/ 0 w 99694"/>
                <a:gd name="connsiteY4" fmla="*/ 0 h 205820"/>
                <a:gd name="connsiteX0" fmla="*/ 35704 w 99694"/>
                <a:gd name="connsiteY0" fmla="*/ 0 h 206392"/>
                <a:gd name="connsiteX1" fmla="*/ 0 w 99694"/>
                <a:gd name="connsiteY1" fmla="*/ 206392 h 206392"/>
                <a:gd name="connsiteX2" fmla="*/ 99694 w 99694"/>
                <a:gd name="connsiteY2" fmla="*/ 206392 h 206392"/>
                <a:gd name="connsiteX3" fmla="*/ 36807 w 99694"/>
                <a:gd name="connsiteY3" fmla="*/ 598 h 206392"/>
                <a:gd name="connsiteX4" fmla="*/ 35704 w 99694"/>
                <a:gd name="connsiteY4" fmla="*/ 0 h 206392"/>
                <a:gd name="connsiteX0" fmla="*/ 821 w 64811"/>
                <a:gd name="connsiteY0" fmla="*/ 0 h 206964"/>
                <a:gd name="connsiteX1" fmla="*/ 0 w 64811"/>
                <a:gd name="connsiteY1" fmla="*/ 206964 h 206964"/>
                <a:gd name="connsiteX2" fmla="*/ 64811 w 64811"/>
                <a:gd name="connsiteY2" fmla="*/ 206392 h 206964"/>
                <a:gd name="connsiteX3" fmla="*/ 1924 w 64811"/>
                <a:gd name="connsiteY3" fmla="*/ 598 h 206964"/>
                <a:gd name="connsiteX4" fmla="*/ 821 w 64811"/>
                <a:gd name="connsiteY4" fmla="*/ 0 h 20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1" h="206964" extrusionOk="0">
                  <a:moveTo>
                    <a:pt x="821" y="0"/>
                  </a:moveTo>
                  <a:cubicBezTo>
                    <a:pt x="547" y="68988"/>
                    <a:pt x="274" y="137976"/>
                    <a:pt x="0" y="206964"/>
                  </a:cubicBezTo>
                  <a:lnTo>
                    <a:pt x="64811" y="206392"/>
                  </a:lnTo>
                  <a:lnTo>
                    <a:pt x="1924" y="598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004101"/>
            </a:soli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  <p:txBody>
            <a:bodyPr/>
            <a:lstStyle/>
            <a:p>
              <a:pPr marL="0" marR="0" lvl="0" indent="0" algn="l" defTabSz="7819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251885" y="76201"/>
            <a:ext cx="11940116" cy="682625"/>
            <a:chOff x="221709" y="84250"/>
            <a:chExt cx="10471692" cy="752984"/>
          </a:xfrm>
        </p:grpSpPr>
        <p:pic>
          <p:nvPicPr>
            <p:cNvPr id="8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03" r="1173" b="46710"/>
            <a:stretch>
              <a:fillRect/>
            </a:stretch>
          </p:blipFill>
          <p:spPr bwMode="auto">
            <a:xfrm flipV="1">
              <a:off x="3422766" y="657225"/>
              <a:ext cx="7270635" cy="53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09" y="84250"/>
              <a:ext cx="2979347" cy="752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 userDrawn="1"/>
        </p:nvSpPr>
        <p:spPr>
          <a:xfrm>
            <a:off x="-57150" y="6677026"/>
            <a:ext cx="12249151" cy="346075"/>
          </a:xfrm>
          <a:prstGeom prst="rect">
            <a:avLst/>
          </a:prstGeom>
          <a:solidFill>
            <a:srgbClr val="004101"/>
          </a:solidFill>
          <a:ln>
            <a:solidFill>
              <a:srgbClr val="004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63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4;p3">
            <a:extLst>
              <a:ext uri="{FF2B5EF4-FFF2-40B4-BE49-F238E27FC236}">
                <a16:creationId xmlns:a16="http://schemas.microsoft.com/office/drawing/2014/main" id="{90C3E79C-1248-4B6A-B628-B9348791512F}"/>
              </a:ext>
            </a:extLst>
          </p:cNvPr>
          <p:cNvGrpSpPr/>
          <p:nvPr userDrawn="1"/>
        </p:nvGrpSpPr>
        <p:grpSpPr>
          <a:xfrm>
            <a:off x="1494467" y="0"/>
            <a:ext cx="10105862" cy="6858000"/>
            <a:chOff x="1511923" y="0"/>
            <a:chExt cx="2383269" cy="5143500"/>
          </a:xfrm>
        </p:grpSpPr>
        <p:sp>
          <p:nvSpPr>
            <p:cNvPr id="16" name="Google Shape;25;p3">
              <a:extLst>
                <a:ext uri="{FF2B5EF4-FFF2-40B4-BE49-F238E27FC236}">
                  <a16:creationId xmlns:a16="http://schemas.microsoft.com/office/drawing/2014/main" id="{DA1722A2-087C-4C32-9B4B-B746FF240101}"/>
                </a:ext>
              </a:extLst>
            </p:cNvPr>
            <p:cNvSpPr/>
            <p:nvPr/>
          </p:nvSpPr>
          <p:spPr>
            <a:xfrm flipH="1">
              <a:off x="17915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;p3">
              <a:extLst>
                <a:ext uri="{FF2B5EF4-FFF2-40B4-BE49-F238E27FC236}">
                  <a16:creationId xmlns:a16="http://schemas.microsoft.com/office/drawing/2014/main" id="{4C73B356-42C4-42A6-9D3F-3BF25D94320E}"/>
                </a:ext>
              </a:extLst>
            </p:cNvPr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27;p3">
            <a:extLst>
              <a:ext uri="{FF2B5EF4-FFF2-40B4-BE49-F238E27FC236}">
                <a16:creationId xmlns:a16="http://schemas.microsoft.com/office/drawing/2014/main" id="{B53087B5-BBE9-4B2A-82B5-F671770241CC}"/>
              </a:ext>
            </a:extLst>
          </p:cNvPr>
          <p:cNvGrpSpPr/>
          <p:nvPr userDrawn="1"/>
        </p:nvGrpSpPr>
        <p:grpSpPr>
          <a:xfrm>
            <a:off x="1061523" y="0"/>
            <a:ext cx="9636010" cy="6858000"/>
            <a:chOff x="1060873" y="0"/>
            <a:chExt cx="2326044" cy="5143500"/>
          </a:xfrm>
        </p:grpSpPr>
        <p:sp>
          <p:nvSpPr>
            <p:cNvPr id="19" name="Google Shape;28;p3">
              <a:extLst>
                <a:ext uri="{FF2B5EF4-FFF2-40B4-BE49-F238E27FC236}">
                  <a16:creationId xmlns:a16="http://schemas.microsoft.com/office/drawing/2014/main" id="{F4BB053D-249A-49C6-8EB2-E98E1506784C}"/>
                </a:ext>
              </a:extLst>
            </p:cNvPr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9;p3">
              <a:extLst>
                <a:ext uri="{FF2B5EF4-FFF2-40B4-BE49-F238E27FC236}">
                  <a16:creationId xmlns:a16="http://schemas.microsoft.com/office/drawing/2014/main" id="{53E54063-9D0F-44BD-AE6D-DE8ED39D5723}"/>
                </a:ext>
              </a:extLst>
            </p:cNvPr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7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0;p3">
            <a:extLst>
              <a:ext uri="{FF2B5EF4-FFF2-40B4-BE49-F238E27FC236}">
                <a16:creationId xmlns:a16="http://schemas.microsoft.com/office/drawing/2014/main" id="{13FF380B-2998-411C-8C87-7F24E3EFE713}"/>
              </a:ext>
            </a:extLst>
          </p:cNvPr>
          <p:cNvGrpSpPr/>
          <p:nvPr userDrawn="1"/>
        </p:nvGrpSpPr>
        <p:grpSpPr>
          <a:xfrm>
            <a:off x="1" y="-651"/>
            <a:ext cx="9269506" cy="6860667"/>
            <a:chOff x="-650" y="-650"/>
            <a:chExt cx="2914867" cy="5145500"/>
          </a:xfrm>
        </p:grpSpPr>
        <p:sp>
          <p:nvSpPr>
            <p:cNvPr id="22" name="Google Shape;31;p3">
              <a:extLst>
                <a:ext uri="{FF2B5EF4-FFF2-40B4-BE49-F238E27FC236}">
                  <a16:creationId xmlns:a16="http://schemas.microsoft.com/office/drawing/2014/main" id="{988E93A6-7B77-460E-9763-75C872024B30}"/>
                </a:ext>
              </a:extLst>
            </p:cNvPr>
            <p:cNvSpPr/>
            <p:nvPr/>
          </p:nvSpPr>
          <p:spPr>
            <a:xfrm flipH="1">
              <a:off x="8106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;p3">
              <a:extLst>
                <a:ext uri="{FF2B5EF4-FFF2-40B4-BE49-F238E27FC236}">
                  <a16:creationId xmlns:a16="http://schemas.microsoft.com/office/drawing/2014/main" id="{3326C47E-C81A-47DD-937F-B5F7EBF52524}"/>
                </a:ext>
              </a:extLst>
            </p:cNvPr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solidFill>
              <a:srgbClr val="004101"/>
            </a:soli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9A5CF23C-D1C5-468B-8EDD-3428DEFF7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77" y="-1860486"/>
            <a:ext cx="3250907" cy="42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7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3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57248" cy="6858000"/>
          </a:xfrm>
          <a:prstGeom prst="rect">
            <a:avLst/>
          </a:prstGeom>
        </p:spPr>
      </p:pic>
      <p:grpSp>
        <p:nvGrpSpPr>
          <p:cNvPr id="4" name="Google Shape;30;p3">
            <a:extLst>
              <a:ext uri="{FF2B5EF4-FFF2-40B4-BE49-F238E27FC236}">
                <a16:creationId xmlns:a16="http://schemas.microsoft.com/office/drawing/2014/main" id="{544213A6-91AB-4355-B0B9-16A742D157E5}"/>
              </a:ext>
            </a:extLst>
          </p:cNvPr>
          <p:cNvGrpSpPr/>
          <p:nvPr userDrawn="1"/>
        </p:nvGrpSpPr>
        <p:grpSpPr>
          <a:xfrm rot="16200000">
            <a:off x="6350536" y="1761237"/>
            <a:ext cx="7630411" cy="4080228"/>
            <a:chOff x="-143625" y="0"/>
            <a:chExt cx="3057842" cy="5144853"/>
          </a:xfrm>
        </p:grpSpPr>
        <p:sp>
          <p:nvSpPr>
            <p:cNvPr id="5" name="Google Shape;32;p3">
              <a:extLst>
                <a:ext uri="{FF2B5EF4-FFF2-40B4-BE49-F238E27FC236}">
                  <a16:creationId xmlns:a16="http://schemas.microsoft.com/office/drawing/2014/main" id="{AB3EE70C-EF79-466B-8A79-DB5FB5EFF9DC}"/>
                </a:ext>
              </a:extLst>
            </p:cNvPr>
            <p:cNvSpPr/>
            <p:nvPr/>
          </p:nvSpPr>
          <p:spPr>
            <a:xfrm>
              <a:off x="-143625" y="2"/>
              <a:ext cx="2635325" cy="5144851"/>
            </a:xfrm>
            <a:custGeom>
              <a:avLst/>
              <a:gdLst>
                <a:gd name="connsiteX0" fmla="*/ 5387 w 105081"/>
                <a:gd name="connsiteY0" fmla="*/ 0 h 205820"/>
                <a:gd name="connsiteX1" fmla="*/ 5387 w 105081"/>
                <a:gd name="connsiteY1" fmla="*/ 205820 h 205820"/>
                <a:gd name="connsiteX2" fmla="*/ 105081 w 105081"/>
                <a:gd name="connsiteY2" fmla="*/ 205820 h 205820"/>
                <a:gd name="connsiteX3" fmla="*/ 5845 w 105081"/>
                <a:gd name="connsiteY3" fmla="*/ 725 h 205820"/>
                <a:gd name="connsiteX4" fmla="*/ 5387 w 105081"/>
                <a:gd name="connsiteY4" fmla="*/ 0 h 205820"/>
                <a:gd name="connsiteX0" fmla="*/ 5387 w 105081"/>
                <a:gd name="connsiteY0" fmla="*/ 0 h 210013"/>
                <a:gd name="connsiteX1" fmla="*/ 5387 w 105081"/>
                <a:gd name="connsiteY1" fmla="*/ 210013 h 210013"/>
                <a:gd name="connsiteX2" fmla="*/ 105081 w 105081"/>
                <a:gd name="connsiteY2" fmla="*/ 210013 h 210013"/>
                <a:gd name="connsiteX3" fmla="*/ 5845 w 105081"/>
                <a:gd name="connsiteY3" fmla="*/ 4918 h 210013"/>
                <a:gd name="connsiteX4" fmla="*/ 5387 w 105081"/>
                <a:gd name="connsiteY4" fmla="*/ 0 h 210013"/>
                <a:gd name="connsiteX0" fmla="*/ 5387 w 105081"/>
                <a:gd name="connsiteY0" fmla="*/ 0 h 210013"/>
                <a:gd name="connsiteX1" fmla="*/ 5831 w 105081"/>
                <a:gd name="connsiteY1" fmla="*/ 14069 h 210013"/>
                <a:gd name="connsiteX2" fmla="*/ 5387 w 105081"/>
                <a:gd name="connsiteY2" fmla="*/ 210013 h 210013"/>
                <a:gd name="connsiteX3" fmla="*/ 105081 w 105081"/>
                <a:gd name="connsiteY3" fmla="*/ 210013 h 210013"/>
                <a:gd name="connsiteX4" fmla="*/ 5845 w 105081"/>
                <a:gd name="connsiteY4" fmla="*/ 4918 h 210013"/>
                <a:gd name="connsiteX5" fmla="*/ 5387 w 105081"/>
                <a:gd name="connsiteY5" fmla="*/ 0 h 210013"/>
                <a:gd name="connsiteX0" fmla="*/ 15025 w 104059"/>
                <a:gd name="connsiteY0" fmla="*/ 1372 h 205096"/>
                <a:gd name="connsiteX1" fmla="*/ 4809 w 104059"/>
                <a:gd name="connsiteY1" fmla="*/ 9152 h 205096"/>
                <a:gd name="connsiteX2" fmla="*/ 4365 w 104059"/>
                <a:gd name="connsiteY2" fmla="*/ 205096 h 205096"/>
                <a:gd name="connsiteX3" fmla="*/ 104059 w 104059"/>
                <a:gd name="connsiteY3" fmla="*/ 205096 h 205096"/>
                <a:gd name="connsiteX4" fmla="*/ 4823 w 104059"/>
                <a:gd name="connsiteY4" fmla="*/ 1 h 205096"/>
                <a:gd name="connsiteX5" fmla="*/ 15025 w 104059"/>
                <a:gd name="connsiteY5" fmla="*/ 1372 h 205096"/>
                <a:gd name="connsiteX0" fmla="*/ 3633 w 105326"/>
                <a:gd name="connsiteY0" fmla="*/ 14649 h 205096"/>
                <a:gd name="connsiteX1" fmla="*/ 6076 w 105326"/>
                <a:gd name="connsiteY1" fmla="*/ 9152 h 205096"/>
                <a:gd name="connsiteX2" fmla="*/ 5632 w 105326"/>
                <a:gd name="connsiteY2" fmla="*/ 205096 h 205096"/>
                <a:gd name="connsiteX3" fmla="*/ 105326 w 105326"/>
                <a:gd name="connsiteY3" fmla="*/ 205096 h 205096"/>
                <a:gd name="connsiteX4" fmla="*/ 6090 w 105326"/>
                <a:gd name="connsiteY4" fmla="*/ 1 h 205096"/>
                <a:gd name="connsiteX5" fmla="*/ 3633 w 105326"/>
                <a:gd name="connsiteY5" fmla="*/ 14649 h 205096"/>
                <a:gd name="connsiteX0" fmla="*/ 3633 w 105326"/>
                <a:gd name="connsiteY0" fmla="*/ 14929 h 205376"/>
                <a:gd name="connsiteX1" fmla="*/ 2745 w 105326"/>
                <a:gd name="connsiteY1" fmla="*/ 348 h 205376"/>
                <a:gd name="connsiteX2" fmla="*/ 5632 w 105326"/>
                <a:gd name="connsiteY2" fmla="*/ 205376 h 205376"/>
                <a:gd name="connsiteX3" fmla="*/ 105326 w 105326"/>
                <a:gd name="connsiteY3" fmla="*/ 205376 h 205376"/>
                <a:gd name="connsiteX4" fmla="*/ 6090 w 105326"/>
                <a:gd name="connsiteY4" fmla="*/ 281 h 205376"/>
                <a:gd name="connsiteX5" fmla="*/ 3633 w 105326"/>
                <a:gd name="connsiteY5" fmla="*/ 14929 h 205376"/>
                <a:gd name="connsiteX0" fmla="*/ 3054 w 105413"/>
                <a:gd name="connsiteY0" fmla="*/ 2769 h 205794"/>
                <a:gd name="connsiteX1" fmla="*/ 2832 w 105413"/>
                <a:gd name="connsiteY1" fmla="*/ 766 h 205794"/>
                <a:gd name="connsiteX2" fmla="*/ 5719 w 105413"/>
                <a:gd name="connsiteY2" fmla="*/ 205794 h 205794"/>
                <a:gd name="connsiteX3" fmla="*/ 105413 w 105413"/>
                <a:gd name="connsiteY3" fmla="*/ 205794 h 205794"/>
                <a:gd name="connsiteX4" fmla="*/ 6177 w 105413"/>
                <a:gd name="connsiteY4" fmla="*/ 699 h 205794"/>
                <a:gd name="connsiteX5" fmla="*/ 3054 w 105413"/>
                <a:gd name="connsiteY5" fmla="*/ 2769 h 20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3" h="205794" extrusionOk="0">
                  <a:moveTo>
                    <a:pt x="3054" y="2769"/>
                  </a:moveTo>
                  <a:cubicBezTo>
                    <a:pt x="3128" y="6061"/>
                    <a:pt x="2758" y="-2526"/>
                    <a:pt x="2832" y="766"/>
                  </a:cubicBezTo>
                  <a:cubicBezTo>
                    <a:pt x="3794" y="69109"/>
                    <a:pt x="4757" y="137451"/>
                    <a:pt x="5719" y="205794"/>
                  </a:cubicBezTo>
                  <a:lnTo>
                    <a:pt x="105413" y="205794"/>
                  </a:lnTo>
                  <a:lnTo>
                    <a:pt x="6177" y="699"/>
                  </a:lnTo>
                  <a:cubicBezTo>
                    <a:pt x="-13889" y="690"/>
                    <a:pt x="23120" y="2778"/>
                    <a:pt x="3054" y="2769"/>
                  </a:cubicBezTo>
                  <a:close/>
                </a:path>
              </a:pathLst>
            </a:custGeom>
            <a:solidFill>
              <a:srgbClr val="004101"/>
            </a:soli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" name="Google Shape;31;p3">
              <a:extLst>
                <a:ext uri="{FF2B5EF4-FFF2-40B4-BE49-F238E27FC236}">
                  <a16:creationId xmlns:a16="http://schemas.microsoft.com/office/drawing/2014/main" id="{787E0932-3A5B-4E19-BFD5-F984CE316D6C}"/>
                </a:ext>
              </a:extLst>
            </p:cNvPr>
            <p:cNvSpPr/>
            <p:nvPr/>
          </p:nvSpPr>
          <p:spPr>
            <a:xfrm flipH="1">
              <a:off x="8106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2DE040A-DE0A-426D-9F40-E6A1DD6FE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22" y="-1540181"/>
            <a:ext cx="3250907" cy="42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4;p3">
            <a:extLst>
              <a:ext uri="{FF2B5EF4-FFF2-40B4-BE49-F238E27FC236}">
                <a16:creationId xmlns:a16="http://schemas.microsoft.com/office/drawing/2014/main" id="{90C3E79C-1248-4B6A-B628-B9348791512F}"/>
              </a:ext>
            </a:extLst>
          </p:cNvPr>
          <p:cNvGrpSpPr/>
          <p:nvPr userDrawn="1"/>
        </p:nvGrpSpPr>
        <p:grpSpPr>
          <a:xfrm>
            <a:off x="1494467" y="0"/>
            <a:ext cx="2383269" cy="6858000"/>
            <a:chOff x="1511923" y="0"/>
            <a:chExt cx="2383269" cy="5143500"/>
          </a:xfrm>
        </p:grpSpPr>
        <p:sp>
          <p:nvSpPr>
            <p:cNvPr id="16" name="Google Shape;25;p3">
              <a:extLst>
                <a:ext uri="{FF2B5EF4-FFF2-40B4-BE49-F238E27FC236}">
                  <a16:creationId xmlns:a16="http://schemas.microsoft.com/office/drawing/2014/main" id="{DA1722A2-087C-4C32-9B4B-B746FF240101}"/>
                </a:ext>
              </a:extLst>
            </p:cNvPr>
            <p:cNvSpPr/>
            <p:nvPr/>
          </p:nvSpPr>
          <p:spPr>
            <a:xfrm flipH="1">
              <a:off x="17915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;p3">
              <a:extLst>
                <a:ext uri="{FF2B5EF4-FFF2-40B4-BE49-F238E27FC236}">
                  <a16:creationId xmlns:a16="http://schemas.microsoft.com/office/drawing/2014/main" id="{4C73B356-42C4-42A6-9D3F-3BF25D94320E}"/>
                </a:ext>
              </a:extLst>
            </p:cNvPr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27;p3">
            <a:extLst>
              <a:ext uri="{FF2B5EF4-FFF2-40B4-BE49-F238E27FC236}">
                <a16:creationId xmlns:a16="http://schemas.microsoft.com/office/drawing/2014/main" id="{B53087B5-BBE9-4B2A-82B5-F671770241CC}"/>
              </a:ext>
            </a:extLst>
          </p:cNvPr>
          <p:cNvGrpSpPr/>
          <p:nvPr userDrawn="1"/>
        </p:nvGrpSpPr>
        <p:grpSpPr>
          <a:xfrm>
            <a:off x="1061523" y="0"/>
            <a:ext cx="2326044" cy="6858000"/>
            <a:chOff x="1060873" y="0"/>
            <a:chExt cx="2326044" cy="5143500"/>
          </a:xfrm>
        </p:grpSpPr>
        <p:sp>
          <p:nvSpPr>
            <p:cNvPr id="19" name="Google Shape;28;p3">
              <a:extLst>
                <a:ext uri="{FF2B5EF4-FFF2-40B4-BE49-F238E27FC236}">
                  <a16:creationId xmlns:a16="http://schemas.microsoft.com/office/drawing/2014/main" id="{F4BB053D-249A-49C6-8EB2-E98E1506784C}"/>
                </a:ext>
              </a:extLst>
            </p:cNvPr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;p3">
              <a:extLst>
                <a:ext uri="{FF2B5EF4-FFF2-40B4-BE49-F238E27FC236}">
                  <a16:creationId xmlns:a16="http://schemas.microsoft.com/office/drawing/2014/main" id="{53E54063-9D0F-44BD-AE6D-DE8ED39D5723}"/>
                </a:ext>
              </a:extLst>
            </p:cNvPr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7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0;p3">
            <a:extLst>
              <a:ext uri="{FF2B5EF4-FFF2-40B4-BE49-F238E27FC236}">
                <a16:creationId xmlns:a16="http://schemas.microsoft.com/office/drawing/2014/main" id="{13FF380B-2998-411C-8C87-7F24E3EFE713}"/>
              </a:ext>
            </a:extLst>
          </p:cNvPr>
          <p:cNvGrpSpPr/>
          <p:nvPr userDrawn="1"/>
        </p:nvGrpSpPr>
        <p:grpSpPr>
          <a:xfrm>
            <a:off x="0" y="-651"/>
            <a:ext cx="2914867" cy="6860667"/>
            <a:chOff x="-650" y="-650"/>
            <a:chExt cx="2914867" cy="5145500"/>
          </a:xfrm>
        </p:grpSpPr>
        <p:sp>
          <p:nvSpPr>
            <p:cNvPr id="22" name="Google Shape;31;p3">
              <a:extLst>
                <a:ext uri="{FF2B5EF4-FFF2-40B4-BE49-F238E27FC236}">
                  <a16:creationId xmlns:a16="http://schemas.microsoft.com/office/drawing/2014/main" id="{988E93A6-7B77-460E-9763-75C872024B30}"/>
                </a:ext>
              </a:extLst>
            </p:cNvPr>
            <p:cNvSpPr/>
            <p:nvPr/>
          </p:nvSpPr>
          <p:spPr>
            <a:xfrm flipH="1">
              <a:off x="8106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;p3">
              <a:extLst>
                <a:ext uri="{FF2B5EF4-FFF2-40B4-BE49-F238E27FC236}">
                  <a16:creationId xmlns:a16="http://schemas.microsoft.com/office/drawing/2014/main" id="{3326C47E-C81A-47DD-937F-B5F7EBF52524}"/>
                </a:ext>
              </a:extLst>
            </p:cNvPr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solidFill>
              <a:srgbClr val="004101"/>
            </a:soli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9A5CF23C-D1C5-468B-8EDD-3428DEFF7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77" y="-1860486"/>
            <a:ext cx="3250907" cy="42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3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4;p3">
            <a:extLst>
              <a:ext uri="{FF2B5EF4-FFF2-40B4-BE49-F238E27FC236}">
                <a16:creationId xmlns:a16="http://schemas.microsoft.com/office/drawing/2014/main" id="{9C19970D-0D35-4F22-8B7B-36D3002B4F66}"/>
              </a:ext>
            </a:extLst>
          </p:cNvPr>
          <p:cNvGrpSpPr/>
          <p:nvPr userDrawn="1"/>
        </p:nvGrpSpPr>
        <p:grpSpPr>
          <a:xfrm>
            <a:off x="240842" y="0"/>
            <a:ext cx="2003594" cy="6858000"/>
            <a:chOff x="1511923" y="0"/>
            <a:chExt cx="2383269" cy="5143500"/>
          </a:xfrm>
        </p:grpSpPr>
        <p:sp>
          <p:nvSpPr>
            <p:cNvPr id="7" name="Google Shape;25;p3">
              <a:extLst>
                <a:ext uri="{FF2B5EF4-FFF2-40B4-BE49-F238E27FC236}">
                  <a16:creationId xmlns:a16="http://schemas.microsoft.com/office/drawing/2014/main" id="{D0737F3F-EA54-4D72-8871-87329514EF90}"/>
                </a:ext>
              </a:extLst>
            </p:cNvPr>
            <p:cNvSpPr/>
            <p:nvPr/>
          </p:nvSpPr>
          <p:spPr>
            <a:xfrm flipH="1">
              <a:off x="17915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;p3">
              <a:extLst>
                <a:ext uri="{FF2B5EF4-FFF2-40B4-BE49-F238E27FC236}">
                  <a16:creationId xmlns:a16="http://schemas.microsoft.com/office/drawing/2014/main" id="{C34D728B-5FA0-4EA1-8DE8-9F25AA6BA0B1}"/>
                </a:ext>
              </a:extLst>
            </p:cNvPr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7;p3">
            <a:extLst>
              <a:ext uri="{FF2B5EF4-FFF2-40B4-BE49-F238E27FC236}">
                <a16:creationId xmlns:a16="http://schemas.microsoft.com/office/drawing/2014/main" id="{592C4C67-4F04-41F8-AA21-8AA9B533A162}"/>
              </a:ext>
            </a:extLst>
          </p:cNvPr>
          <p:cNvGrpSpPr/>
          <p:nvPr userDrawn="1"/>
        </p:nvGrpSpPr>
        <p:grpSpPr>
          <a:xfrm>
            <a:off x="92847" y="-3816"/>
            <a:ext cx="2622643" cy="6858000"/>
            <a:chOff x="1060873" y="0"/>
            <a:chExt cx="2326044" cy="5143500"/>
          </a:xfrm>
        </p:grpSpPr>
        <p:sp>
          <p:nvSpPr>
            <p:cNvPr id="12" name="Google Shape;28;p3">
              <a:extLst>
                <a:ext uri="{FF2B5EF4-FFF2-40B4-BE49-F238E27FC236}">
                  <a16:creationId xmlns:a16="http://schemas.microsoft.com/office/drawing/2014/main" id="{04537004-3ED1-4AA7-91EE-F18CA44B4ADB}"/>
                </a:ext>
              </a:extLst>
            </p:cNvPr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;p3">
              <a:extLst>
                <a:ext uri="{FF2B5EF4-FFF2-40B4-BE49-F238E27FC236}">
                  <a16:creationId xmlns:a16="http://schemas.microsoft.com/office/drawing/2014/main" id="{B0B3816B-B0BB-4CBF-99CC-DE361C9C9EBA}"/>
                </a:ext>
              </a:extLst>
            </p:cNvPr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7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30;p3">
            <a:extLst>
              <a:ext uri="{FF2B5EF4-FFF2-40B4-BE49-F238E27FC236}">
                <a16:creationId xmlns:a16="http://schemas.microsoft.com/office/drawing/2014/main" id="{6E5A9972-F263-4C30-A1CE-6276A5535EEA}"/>
              </a:ext>
            </a:extLst>
          </p:cNvPr>
          <p:cNvGrpSpPr/>
          <p:nvPr userDrawn="1"/>
        </p:nvGrpSpPr>
        <p:grpSpPr>
          <a:xfrm>
            <a:off x="1" y="-2667"/>
            <a:ext cx="1272023" cy="6860667"/>
            <a:chOff x="-650" y="-650"/>
            <a:chExt cx="2914867" cy="5145500"/>
          </a:xfrm>
        </p:grpSpPr>
        <p:sp>
          <p:nvSpPr>
            <p:cNvPr id="15" name="Google Shape;31;p3">
              <a:extLst>
                <a:ext uri="{FF2B5EF4-FFF2-40B4-BE49-F238E27FC236}">
                  <a16:creationId xmlns:a16="http://schemas.microsoft.com/office/drawing/2014/main" id="{0C7C5255-5BD7-468B-B3EC-162A2057CC06}"/>
                </a:ext>
              </a:extLst>
            </p:cNvPr>
            <p:cNvSpPr/>
            <p:nvPr/>
          </p:nvSpPr>
          <p:spPr>
            <a:xfrm flipH="1">
              <a:off x="8106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;p3">
              <a:extLst>
                <a:ext uri="{FF2B5EF4-FFF2-40B4-BE49-F238E27FC236}">
                  <a16:creationId xmlns:a16="http://schemas.microsoft.com/office/drawing/2014/main" id="{E478B1BA-0F81-4924-806A-56A7ED7821E0}"/>
                </a:ext>
              </a:extLst>
            </p:cNvPr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solidFill>
              <a:srgbClr val="004101"/>
            </a:soli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0878871-4F06-4AE7-BA0F-63654DAF7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77" y="-1860486"/>
            <a:ext cx="3250907" cy="42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4;p3">
            <a:extLst>
              <a:ext uri="{FF2B5EF4-FFF2-40B4-BE49-F238E27FC236}">
                <a16:creationId xmlns:a16="http://schemas.microsoft.com/office/drawing/2014/main" id="{45B89563-2E17-4A46-9030-7AE8CC7D1D1D}"/>
              </a:ext>
            </a:extLst>
          </p:cNvPr>
          <p:cNvGrpSpPr/>
          <p:nvPr userDrawn="1"/>
        </p:nvGrpSpPr>
        <p:grpSpPr>
          <a:xfrm rot="16200000">
            <a:off x="5510267" y="23586"/>
            <a:ext cx="1171471" cy="12192001"/>
            <a:chOff x="1511923" y="0"/>
            <a:chExt cx="2383269" cy="5143500"/>
          </a:xfrm>
        </p:grpSpPr>
        <p:sp>
          <p:nvSpPr>
            <p:cNvPr id="7" name="Google Shape;25;p3">
              <a:extLst>
                <a:ext uri="{FF2B5EF4-FFF2-40B4-BE49-F238E27FC236}">
                  <a16:creationId xmlns:a16="http://schemas.microsoft.com/office/drawing/2014/main" id="{A38CEDCB-CCAA-41C2-AC4A-C83FDD63C953}"/>
                </a:ext>
              </a:extLst>
            </p:cNvPr>
            <p:cNvSpPr/>
            <p:nvPr/>
          </p:nvSpPr>
          <p:spPr>
            <a:xfrm flipH="1">
              <a:off x="179159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;p3">
              <a:extLst>
                <a:ext uri="{FF2B5EF4-FFF2-40B4-BE49-F238E27FC236}">
                  <a16:creationId xmlns:a16="http://schemas.microsoft.com/office/drawing/2014/main" id="{6422408E-29DD-42DD-87E4-3801A9098C37}"/>
                </a:ext>
              </a:extLst>
            </p:cNvPr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rgbClr val="5A667B"/>
                </a:gs>
                <a:gs pos="100000">
                  <a:srgbClr val="26282D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30;p3">
            <a:extLst>
              <a:ext uri="{FF2B5EF4-FFF2-40B4-BE49-F238E27FC236}">
                <a16:creationId xmlns:a16="http://schemas.microsoft.com/office/drawing/2014/main" id="{544213A6-91AB-4355-B0B9-16A742D157E5}"/>
              </a:ext>
            </a:extLst>
          </p:cNvPr>
          <p:cNvGrpSpPr/>
          <p:nvPr userDrawn="1"/>
        </p:nvGrpSpPr>
        <p:grpSpPr>
          <a:xfrm rot="16200000">
            <a:off x="5427577" y="99926"/>
            <a:ext cx="1324146" cy="12192000"/>
            <a:chOff x="-650" y="-650"/>
            <a:chExt cx="2914867" cy="5145500"/>
          </a:xfrm>
        </p:grpSpPr>
        <p:sp>
          <p:nvSpPr>
            <p:cNvPr id="13" name="Google Shape;32;p3">
              <a:extLst>
                <a:ext uri="{FF2B5EF4-FFF2-40B4-BE49-F238E27FC236}">
                  <a16:creationId xmlns:a16="http://schemas.microsoft.com/office/drawing/2014/main" id="{AB3EE70C-EF79-466B-8A79-DB5FB5EFF9DC}"/>
                </a:ext>
              </a:extLst>
            </p:cNvPr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solidFill>
              <a:srgbClr val="004101"/>
            </a:soli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" name="Google Shape;31;p3">
              <a:extLst>
                <a:ext uri="{FF2B5EF4-FFF2-40B4-BE49-F238E27FC236}">
                  <a16:creationId xmlns:a16="http://schemas.microsoft.com/office/drawing/2014/main" id="{787E0932-3A5B-4E19-BFD5-F984CE316D6C}"/>
                </a:ext>
              </a:extLst>
            </p:cNvPr>
            <p:cNvSpPr/>
            <p:nvPr/>
          </p:nvSpPr>
          <p:spPr>
            <a:xfrm flipH="1">
              <a:off x="8106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2DE040A-DE0A-426D-9F40-E6A1DD6FE4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77" y="4252822"/>
            <a:ext cx="3250907" cy="42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1639692" y="0"/>
            <a:ext cx="7117599" cy="900910"/>
          </a:xfrm>
          <a:prstGeom prst="homePlate">
            <a:avLst/>
          </a:prstGeom>
          <a:solidFill>
            <a:srgbClr val="00410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9;p3">
            <a:extLst>
              <a:ext uri="{FF2B5EF4-FFF2-40B4-BE49-F238E27FC236}">
                <a16:creationId xmlns:a16="http://schemas.microsoft.com/office/drawing/2014/main" id="{943271F7-0A0D-4E9C-8E44-4C4F0DA64219}"/>
              </a:ext>
            </a:extLst>
          </p:cNvPr>
          <p:cNvSpPr/>
          <p:nvPr/>
        </p:nvSpPr>
        <p:spPr>
          <a:xfrm rot="5400000">
            <a:off x="452552" y="-504658"/>
            <a:ext cx="2374281" cy="3328175"/>
          </a:xfrm>
          <a:custGeom>
            <a:avLst/>
            <a:gdLst>
              <a:gd name="connsiteX0" fmla="*/ 0 w 2371835"/>
              <a:gd name="connsiteY0" fmla="*/ 2303321 h 2303321"/>
              <a:gd name="connsiteX1" fmla="*/ 1067566 w 2371835"/>
              <a:gd name="connsiteY1" fmla="*/ 0 h 2303321"/>
              <a:gd name="connsiteX2" fmla="*/ 2371835 w 2371835"/>
              <a:gd name="connsiteY2" fmla="*/ 0 h 2303321"/>
              <a:gd name="connsiteX3" fmla="*/ 1304269 w 2371835"/>
              <a:gd name="connsiteY3" fmla="*/ 2303321 h 2303321"/>
              <a:gd name="connsiteX4" fmla="*/ 0 w 2371835"/>
              <a:gd name="connsiteY4" fmla="*/ 2303321 h 2303321"/>
              <a:gd name="connsiteX0" fmla="*/ 0 w 2482246"/>
              <a:gd name="connsiteY0" fmla="*/ 2303321 h 2303321"/>
              <a:gd name="connsiteX1" fmla="*/ 1067566 w 2482246"/>
              <a:gd name="connsiteY1" fmla="*/ 0 h 2303321"/>
              <a:gd name="connsiteX2" fmla="*/ 2371835 w 2482246"/>
              <a:gd name="connsiteY2" fmla="*/ 0 h 2303321"/>
              <a:gd name="connsiteX3" fmla="*/ 2482246 w 2482246"/>
              <a:gd name="connsiteY3" fmla="*/ 2188574 h 2303321"/>
              <a:gd name="connsiteX4" fmla="*/ 0 w 2482246"/>
              <a:gd name="connsiteY4" fmla="*/ 2303321 h 2303321"/>
              <a:gd name="connsiteX0" fmla="*/ 932801 w 1414680"/>
              <a:gd name="connsiteY0" fmla="*/ 2174947 h 2188574"/>
              <a:gd name="connsiteX1" fmla="*/ 0 w 1414680"/>
              <a:gd name="connsiteY1" fmla="*/ 0 h 2188574"/>
              <a:gd name="connsiteX2" fmla="*/ 1304269 w 1414680"/>
              <a:gd name="connsiteY2" fmla="*/ 0 h 2188574"/>
              <a:gd name="connsiteX3" fmla="*/ 1414680 w 1414680"/>
              <a:gd name="connsiteY3" fmla="*/ 2188574 h 2188574"/>
              <a:gd name="connsiteX4" fmla="*/ 932801 w 1414680"/>
              <a:gd name="connsiteY4" fmla="*/ 2174947 h 2188574"/>
              <a:gd name="connsiteX0" fmla="*/ 932801 w 1414680"/>
              <a:gd name="connsiteY0" fmla="*/ 2204365 h 2217992"/>
              <a:gd name="connsiteX1" fmla="*/ 0 w 1414680"/>
              <a:gd name="connsiteY1" fmla="*/ 29418 h 2217992"/>
              <a:gd name="connsiteX2" fmla="*/ 969860 w 1414680"/>
              <a:gd name="connsiteY2" fmla="*/ 0 h 2217992"/>
              <a:gd name="connsiteX3" fmla="*/ 1414680 w 1414680"/>
              <a:gd name="connsiteY3" fmla="*/ 2217992 h 2217992"/>
              <a:gd name="connsiteX4" fmla="*/ 932801 w 1414680"/>
              <a:gd name="connsiteY4" fmla="*/ 2204365 h 2217992"/>
              <a:gd name="connsiteX0" fmla="*/ 932801 w 1414680"/>
              <a:gd name="connsiteY0" fmla="*/ 2174947 h 2188574"/>
              <a:gd name="connsiteX1" fmla="*/ 0 w 1414680"/>
              <a:gd name="connsiteY1" fmla="*/ 0 h 2188574"/>
              <a:gd name="connsiteX2" fmla="*/ 564901 w 1414680"/>
              <a:gd name="connsiteY2" fmla="*/ 9449 h 2188574"/>
              <a:gd name="connsiteX3" fmla="*/ 1414680 w 1414680"/>
              <a:gd name="connsiteY3" fmla="*/ 2188574 h 2188574"/>
              <a:gd name="connsiteX4" fmla="*/ 932801 w 1414680"/>
              <a:gd name="connsiteY4" fmla="*/ 2174947 h 2188574"/>
              <a:gd name="connsiteX0" fmla="*/ 932801 w 1422512"/>
              <a:gd name="connsiteY0" fmla="*/ 2174947 h 2174947"/>
              <a:gd name="connsiteX1" fmla="*/ 0 w 1422512"/>
              <a:gd name="connsiteY1" fmla="*/ 0 h 2174947"/>
              <a:gd name="connsiteX2" fmla="*/ 564901 w 1422512"/>
              <a:gd name="connsiteY2" fmla="*/ 9449 h 2174947"/>
              <a:gd name="connsiteX3" fmla="*/ 1422512 w 1422512"/>
              <a:gd name="connsiteY3" fmla="*/ 2160436 h 2174947"/>
              <a:gd name="connsiteX4" fmla="*/ 932801 w 1422512"/>
              <a:gd name="connsiteY4" fmla="*/ 2174947 h 2174947"/>
              <a:gd name="connsiteX0" fmla="*/ 932801 w 1422512"/>
              <a:gd name="connsiteY0" fmla="*/ 2174947 h 2174947"/>
              <a:gd name="connsiteX1" fmla="*/ 0 w 1422512"/>
              <a:gd name="connsiteY1" fmla="*/ 0 h 2174947"/>
              <a:gd name="connsiteX2" fmla="*/ 447949 w 1422512"/>
              <a:gd name="connsiteY2" fmla="*/ 9449 h 2174947"/>
              <a:gd name="connsiteX3" fmla="*/ 1422512 w 1422512"/>
              <a:gd name="connsiteY3" fmla="*/ 2160436 h 2174947"/>
              <a:gd name="connsiteX4" fmla="*/ 932801 w 1422512"/>
              <a:gd name="connsiteY4" fmla="*/ 2174947 h 2174947"/>
              <a:gd name="connsiteX0" fmla="*/ 932801 w 1422512"/>
              <a:gd name="connsiteY0" fmla="*/ 2174947 h 2174947"/>
              <a:gd name="connsiteX1" fmla="*/ 0 w 1422512"/>
              <a:gd name="connsiteY1" fmla="*/ 0 h 2174947"/>
              <a:gd name="connsiteX2" fmla="*/ 455494 w 1422512"/>
              <a:gd name="connsiteY2" fmla="*/ 9449 h 2174947"/>
              <a:gd name="connsiteX3" fmla="*/ 1422512 w 1422512"/>
              <a:gd name="connsiteY3" fmla="*/ 2160436 h 2174947"/>
              <a:gd name="connsiteX4" fmla="*/ 932801 w 1422512"/>
              <a:gd name="connsiteY4" fmla="*/ 2174947 h 2174947"/>
              <a:gd name="connsiteX0" fmla="*/ 480082 w 969793"/>
              <a:gd name="connsiteY0" fmla="*/ 2165498 h 2165498"/>
              <a:gd name="connsiteX1" fmla="*/ 0 w 969793"/>
              <a:gd name="connsiteY1" fmla="*/ 1060278 h 2165498"/>
              <a:gd name="connsiteX2" fmla="*/ 2775 w 969793"/>
              <a:gd name="connsiteY2" fmla="*/ 0 h 2165498"/>
              <a:gd name="connsiteX3" fmla="*/ 969793 w 969793"/>
              <a:gd name="connsiteY3" fmla="*/ 2150987 h 2165498"/>
              <a:gd name="connsiteX4" fmla="*/ 480082 w 969793"/>
              <a:gd name="connsiteY4" fmla="*/ 2165498 h 216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793" h="2165498">
                <a:moveTo>
                  <a:pt x="480082" y="2165498"/>
                </a:moveTo>
                <a:lnTo>
                  <a:pt x="0" y="1060278"/>
                </a:lnTo>
                <a:lnTo>
                  <a:pt x="2775" y="0"/>
                </a:lnTo>
                <a:lnTo>
                  <a:pt x="969793" y="2150987"/>
                </a:lnTo>
                <a:lnTo>
                  <a:pt x="480082" y="2165498"/>
                </a:lnTo>
                <a:close/>
              </a:path>
            </a:pathLst>
          </a:custGeom>
          <a:gradFill>
            <a:gsLst>
              <a:gs pos="0">
                <a:srgbClr val="5A667B"/>
              </a:gs>
              <a:gs pos="100000">
                <a:srgbClr val="26282D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rgbClr val="000000">
                <a:alpha val="7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30;p3">
            <a:extLst>
              <a:ext uri="{FF2B5EF4-FFF2-40B4-BE49-F238E27FC236}">
                <a16:creationId xmlns:a16="http://schemas.microsoft.com/office/drawing/2014/main" id="{DC19D565-7806-42C0-839A-76D8CF60448B}"/>
              </a:ext>
            </a:extLst>
          </p:cNvPr>
          <p:cNvGrpSpPr/>
          <p:nvPr userDrawn="1"/>
        </p:nvGrpSpPr>
        <p:grpSpPr>
          <a:xfrm rot="5400000">
            <a:off x="518558" y="-1380568"/>
            <a:ext cx="2256796" cy="3342695"/>
            <a:chOff x="-1422579" y="-12939"/>
            <a:chExt cx="3853650" cy="5172091"/>
          </a:xfrm>
        </p:grpSpPr>
        <p:sp>
          <p:nvSpPr>
            <p:cNvPr id="15" name="Google Shape;31;p3">
              <a:extLst>
                <a:ext uri="{FF2B5EF4-FFF2-40B4-BE49-F238E27FC236}">
                  <a16:creationId xmlns:a16="http://schemas.microsoft.com/office/drawing/2014/main" id="{B5474D84-6B23-43DC-82B4-A3EF7B14FB8B}"/>
                </a:ext>
              </a:extLst>
            </p:cNvPr>
            <p:cNvSpPr/>
            <p:nvPr/>
          </p:nvSpPr>
          <p:spPr>
            <a:xfrm flipH="1">
              <a:off x="-1422579" y="1356"/>
              <a:ext cx="3420328" cy="5071399"/>
            </a:xfrm>
            <a:prstGeom prst="parallelogram">
              <a:avLst>
                <a:gd name="adj" fmla="val 55780"/>
              </a:avLst>
            </a:prstGeom>
            <a:gradFill>
              <a:gsLst>
                <a:gs pos="0">
                  <a:srgbClr val="000000"/>
                </a:gs>
                <a:gs pos="13000">
                  <a:srgbClr val="000000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2051991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;p3">
              <a:extLst>
                <a:ext uri="{FF2B5EF4-FFF2-40B4-BE49-F238E27FC236}">
                  <a16:creationId xmlns:a16="http://schemas.microsoft.com/office/drawing/2014/main" id="{28A1A2B7-2FFD-4EFD-B384-87CA7C56934E}"/>
                </a:ext>
              </a:extLst>
            </p:cNvPr>
            <p:cNvSpPr/>
            <p:nvPr/>
          </p:nvSpPr>
          <p:spPr>
            <a:xfrm>
              <a:off x="-59695" y="-12939"/>
              <a:ext cx="2490766" cy="5172091"/>
            </a:xfrm>
            <a:custGeom>
              <a:avLst/>
              <a:gdLst>
                <a:gd name="connsiteX0" fmla="*/ 0 w 99694"/>
                <a:gd name="connsiteY0" fmla="*/ 3405 h 209225"/>
                <a:gd name="connsiteX1" fmla="*/ 0 w 99694"/>
                <a:gd name="connsiteY1" fmla="*/ 209225 h 209225"/>
                <a:gd name="connsiteX2" fmla="*/ 99694 w 99694"/>
                <a:gd name="connsiteY2" fmla="*/ 209225 h 209225"/>
                <a:gd name="connsiteX3" fmla="*/ 37628 w 99694"/>
                <a:gd name="connsiteY3" fmla="*/ 0 h 209225"/>
                <a:gd name="connsiteX4" fmla="*/ 0 w 99694"/>
                <a:gd name="connsiteY4" fmla="*/ 3405 h 209225"/>
                <a:gd name="connsiteX0" fmla="*/ 0 w 99694"/>
                <a:gd name="connsiteY0" fmla="*/ 0 h 205820"/>
                <a:gd name="connsiteX1" fmla="*/ 0 w 99694"/>
                <a:gd name="connsiteY1" fmla="*/ 205820 h 205820"/>
                <a:gd name="connsiteX2" fmla="*/ 99694 w 99694"/>
                <a:gd name="connsiteY2" fmla="*/ 205820 h 205820"/>
                <a:gd name="connsiteX3" fmla="*/ 36807 w 99694"/>
                <a:gd name="connsiteY3" fmla="*/ 26 h 205820"/>
                <a:gd name="connsiteX4" fmla="*/ 0 w 99694"/>
                <a:gd name="connsiteY4" fmla="*/ 0 h 205820"/>
                <a:gd name="connsiteX0" fmla="*/ 35704 w 99694"/>
                <a:gd name="connsiteY0" fmla="*/ 0 h 206392"/>
                <a:gd name="connsiteX1" fmla="*/ 0 w 99694"/>
                <a:gd name="connsiteY1" fmla="*/ 206392 h 206392"/>
                <a:gd name="connsiteX2" fmla="*/ 99694 w 99694"/>
                <a:gd name="connsiteY2" fmla="*/ 206392 h 206392"/>
                <a:gd name="connsiteX3" fmla="*/ 36807 w 99694"/>
                <a:gd name="connsiteY3" fmla="*/ 598 h 206392"/>
                <a:gd name="connsiteX4" fmla="*/ 35704 w 99694"/>
                <a:gd name="connsiteY4" fmla="*/ 0 h 206392"/>
                <a:gd name="connsiteX0" fmla="*/ 821 w 64811"/>
                <a:gd name="connsiteY0" fmla="*/ 0 h 206964"/>
                <a:gd name="connsiteX1" fmla="*/ 0 w 64811"/>
                <a:gd name="connsiteY1" fmla="*/ 206964 h 206964"/>
                <a:gd name="connsiteX2" fmla="*/ 64811 w 64811"/>
                <a:gd name="connsiteY2" fmla="*/ 206392 h 206964"/>
                <a:gd name="connsiteX3" fmla="*/ 1924 w 64811"/>
                <a:gd name="connsiteY3" fmla="*/ 598 h 206964"/>
                <a:gd name="connsiteX4" fmla="*/ 821 w 64811"/>
                <a:gd name="connsiteY4" fmla="*/ 0 h 20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11" h="206964" extrusionOk="0">
                  <a:moveTo>
                    <a:pt x="821" y="0"/>
                  </a:moveTo>
                  <a:cubicBezTo>
                    <a:pt x="547" y="68988"/>
                    <a:pt x="274" y="137976"/>
                    <a:pt x="0" y="206964"/>
                  </a:cubicBezTo>
                  <a:lnTo>
                    <a:pt x="64811" y="206392"/>
                  </a:lnTo>
                  <a:lnTo>
                    <a:pt x="1924" y="598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004101"/>
            </a:solidFill>
            <a:ln>
              <a:noFill/>
            </a:ln>
            <a:effectLst>
              <a:outerShdw blurRad="314325" algn="bl" rotWithShape="0">
                <a:schemeClr val="dk1">
                  <a:alpha val="74000"/>
                </a:schemeClr>
              </a:outerShdw>
            </a:effectLst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90A1B3F-451A-45E8-B357-F5F846191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77" y="-1860486"/>
            <a:ext cx="3250907" cy="42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3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44D496-5FD9-4C66-810F-A1971AFE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E6047-A0CB-4E72-A60A-5A91E5F63C21}" type="datetimeFigureOut">
              <a:rPr lang="en-GB" smtClean="0"/>
              <a:t>16/07/2021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A9BC2-74BF-440E-88AC-000CE5B8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5E8D5-4C73-4B4E-97DB-1D376AB8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704AEB-F541-4B8E-8348-BD32CFA8EDAA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6A8A9-6B35-4AC7-87E4-7116B791E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09" b="71717"/>
          <a:stretch/>
        </p:blipFill>
        <p:spPr>
          <a:xfrm>
            <a:off x="-1" y="1"/>
            <a:ext cx="4081362" cy="1661019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67642D3-B31D-482D-855C-E476F6BF23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77" y="-1860486"/>
            <a:ext cx="3250907" cy="4207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FE7819-25E4-4C4D-8593-5496A9C2C0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3" y="1"/>
            <a:ext cx="12191998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B752D8-4448-4642-A04B-07FF3FBD0C39}"/>
              </a:ext>
            </a:extLst>
          </p:cNvPr>
          <p:cNvSpPr/>
          <p:nvPr userDrawn="1"/>
        </p:nvSpPr>
        <p:spPr>
          <a:xfrm>
            <a:off x="208487" y="4453202"/>
            <a:ext cx="11973988" cy="2174382"/>
          </a:xfrm>
          <a:prstGeom prst="rect">
            <a:avLst/>
          </a:prstGeom>
          <a:solidFill>
            <a:srgbClr val="00410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D013ED-DC93-4832-9F58-96D034FDD394}"/>
              </a:ext>
            </a:extLst>
          </p:cNvPr>
          <p:cNvSpPr/>
          <p:nvPr userDrawn="1"/>
        </p:nvSpPr>
        <p:spPr>
          <a:xfrm>
            <a:off x="109006" y="4555354"/>
            <a:ext cx="11973988" cy="197007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E3BC24-6067-40C3-A112-2B1764AC8A57}"/>
              </a:ext>
            </a:extLst>
          </p:cNvPr>
          <p:cNvSpPr txBox="1"/>
          <p:nvPr userDrawn="1"/>
        </p:nvSpPr>
        <p:spPr>
          <a:xfrm>
            <a:off x="-109006" y="4432397"/>
            <a:ext cx="12192000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13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5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300333" y="1420356"/>
            <a:ext cx="95912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1300333" y="2100161"/>
            <a:ext cx="9591200" cy="360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▫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757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4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7" r:id="rId3"/>
    <p:sldLayoutId id="2147483656" r:id="rId4"/>
    <p:sldLayoutId id="2147483650" r:id="rId5"/>
    <p:sldLayoutId id="2147483651" r:id="rId6"/>
    <p:sldLayoutId id="2147483653" r:id="rId7"/>
    <p:sldLayoutId id="2147483655" r:id="rId8"/>
    <p:sldLayoutId id="2147483661" r:id="rId9"/>
    <p:sldLayoutId id="2147483663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5333" y="12700"/>
            <a:ext cx="9829800" cy="515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38352" y="1935163"/>
            <a:ext cx="8324849" cy="176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97501" y="6227764"/>
            <a:ext cx="1375833" cy="9233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indent="57150" defTabSz="781050" eaLnBrk="1" hangingPunct="1">
              <a:spcBef>
                <a:spcPts val="25"/>
              </a:spcBef>
              <a:defRPr sz="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76351" y="6256339"/>
            <a:ext cx="1356783" cy="9419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781050" eaLnBrk="1" hangingPunct="1">
              <a:lnSpc>
                <a:spcPct val="102000"/>
              </a:lnSpc>
              <a:spcBef>
                <a:spcPts val="13"/>
              </a:spcBef>
              <a:defRPr sz="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4167" y="6378575"/>
            <a:ext cx="2804584" cy="236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defTabSz="781903" eaLnBrk="1" fontAlgn="auto" hangingPunct="1">
              <a:spcBef>
                <a:spcPts val="0"/>
              </a:spcBef>
              <a:spcAft>
                <a:spcPts val="0"/>
              </a:spcAft>
              <a:defRPr sz="1539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10A6AEE-9A13-413A-B7A3-8EEBC4FAEB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05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781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17157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6368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7.svg"/><Relationship Id="rId3" Type="http://schemas.openxmlformats.org/officeDocument/2006/relationships/image" Target="../media/image43.svg"/><Relationship Id="rId7" Type="http://schemas.openxmlformats.org/officeDocument/2006/relationships/image" Target="../media/image39.svg"/><Relationship Id="rId12" Type="http://schemas.openxmlformats.org/officeDocument/2006/relationships/image" Target="../media/image46.png"/><Relationship Id="rId17" Type="http://schemas.openxmlformats.org/officeDocument/2006/relationships/image" Target="../media/image49.svg"/><Relationship Id="rId2" Type="http://schemas.openxmlformats.org/officeDocument/2006/relationships/image" Target="../media/image42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5.svg"/><Relationship Id="rId5" Type="http://schemas.openxmlformats.org/officeDocument/2006/relationships/image" Target="../media/image37.svg"/><Relationship Id="rId15" Type="http://schemas.openxmlformats.org/officeDocument/2006/relationships/image" Target="../media/image41.sv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51.sv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AD7BE5-7138-4EFB-933F-352ABE33FA28}"/>
              </a:ext>
            </a:extLst>
          </p:cNvPr>
          <p:cNvSpPr/>
          <p:nvPr/>
        </p:nvSpPr>
        <p:spPr>
          <a:xfrm>
            <a:off x="511728" y="4899171"/>
            <a:ext cx="5201175" cy="562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B5C2A-10CC-40CC-A0E3-2706B86A2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785" y="3233956"/>
            <a:ext cx="3330430" cy="33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378122" y="4436793"/>
            <a:ext cx="4626245" cy="178785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4641" y="1592502"/>
            <a:ext cx="5498911" cy="178785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2914" y="4436792"/>
            <a:ext cx="4553590" cy="17878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74641" y="1592502"/>
            <a:ext cx="3711055" cy="17878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6382" y="68240"/>
            <a:ext cx="3439236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IBM Plex Serif"/>
                <a:cs typeface="IBM Plex Serif"/>
                <a:sym typeface="IBM Plex Serif"/>
              </a:rPr>
              <a:t>MAINTENANCE LOCATION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7343" y="935463"/>
            <a:ext cx="3302758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LANGKAWI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10630" y="3840970"/>
            <a:ext cx="3302758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MIRI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2774" y="2022407"/>
            <a:ext cx="399253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IBM Plex Serif"/>
              <a:cs typeface="Arial" panose="020B0604020202020204" pitchFamily="34" charset="0"/>
              <a:sym typeface="IBM Plex Serif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1661" y="4874352"/>
            <a:ext cx="399253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IBM Plex Serif"/>
              <a:cs typeface="Arial" panose="020B0604020202020204" pitchFamily="34" charset="0"/>
              <a:sym typeface="IBM Plex Serif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2878" y="2029229"/>
            <a:ext cx="147310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IBM Plex Serif"/>
              </a:rPr>
              <a:t>R44</a:t>
            </a:r>
          </a:p>
          <a:p>
            <a:r>
              <a:rPr lang="en-US">
                <a:sym typeface="IBM Plex Serif"/>
              </a:rPr>
              <a:t>R66</a:t>
            </a:r>
            <a:endParaRPr lang="en-US" dirty="0">
              <a:sym typeface="IBM Plex Serif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00843" y="4874352"/>
            <a:ext cx="147310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</a:defRPr>
            </a:lvl1pPr>
          </a:lstStyle>
          <a:p>
            <a:r>
              <a:rPr lang="en-US">
                <a:sym typeface="IBM Plex Serif"/>
              </a:rPr>
              <a:t>AW </a:t>
            </a:r>
            <a:r>
              <a:rPr lang="en-US" dirty="0">
                <a:sym typeface="IBM Plex Serif"/>
              </a:rPr>
              <a:t>189</a:t>
            </a:r>
          </a:p>
        </p:txBody>
      </p:sp>
      <p:sp>
        <p:nvSpPr>
          <p:cNvPr id="2" name="Rectangle 1"/>
          <p:cNvSpPr/>
          <p:nvPr/>
        </p:nvSpPr>
        <p:spPr>
          <a:xfrm>
            <a:off x="6571824" y="2163264"/>
            <a:ext cx="3064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</a:rPr>
              <a:t>Helioutpost</a:t>
            </a:r>
            <a:r>
              <a:rPr lang="en-US" sz="1200" dirty="0">
                <a:latin typeface="Arial" panose="020B0604020202020204" pitchFamily="34" charset="0"/>
              </a:rPr>
              <a:t> Langkawi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</a:rPr>
              <a:t>Helipad, </a:t>
            </a:r>
            <a:r>
              <a:rPr lang="en-US" sz="1200" dirty="0" err="1">
                <a:latin typeface="Arial" panose="020B0604020202020204" pitchFamily="34" charset="0"/>
              </a:rPr>
              <a:t>Jalan</a:t>
            </a:r>
            <a:r>
              <a:rPr lang="en-US" sz="1200" dirty="0">
                <a:latin typeface="Arial" panose="020B0604020202020204" pitchFamily="34" charset="0"/>
              </a:rPr>
              <a:t> Kuala </a:t>
            </a:r>
            <a:r>
              <a:rPr lang="en-US" sz="1200" dirty="0" err="1">
                <a:latin typeface="Arial" panose="020B0604020202020204" pitchFamily="34" charset="0"/>
              </a:rPr>
              <a:t>Muda</a:t>
            </a:r>
            <a:r>
              <a:rPr lang="en-US" sz="1200" dirty="0">
                <a:latin typeface="Arial" panose="020B0604020202020204" pitchFamily="34" charset="0"/>
              </a:rPr>
              <a:t>, 07100,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</a:rPr>
              <a:t>Langkawi, Kedah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097846" y="4829122"/>
            <a:ext cx="4553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Pangkalan Operasi Udara</a:t>
            </a:r>
          </a:p>
          <a:p>
            <a:pPr algn="ctr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Miri, JBPM Miri, General</a:t>
            </a:r>
          </a:p>
          <a:p>
            <a:pPr algn="ctr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Aviation, Hangar 3 MAHB</a:t>
            </a:r>
          </a:p>
          <a:p>
            <a:pPr algn="ctr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Miri Airport, 98000 Miri</a:t>
            </a:r>
          </a:p>
          <a:p>
            <a:pPr algn="ctr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Sarawak.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r="18089"/>
          <a:stretch/>
        </p:blipFill>
        <p:spPr>
          <a:xfrm>
            <a:off x="2378122" y="1285122"/>
            <a:ext cx="3996519" cy="255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36AB51-B44C-470A-A09D-28A628588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5"/>
          <a:stretch/>
        </p:blipFill>
        <p:spPr>
          <a:xfrm>
            <a:off x="8706504" y="4105752"/>
            <a:ext cx="3167048" cy="2449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84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24250" y="2667000"/>
            <a:ext cx="6019800" cy="23622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6100" y="2247900"/>
            <a:ext cx="6019800" cy="2362200"/>
          </a:xfrm>
          <a:prstGeom prst="rect">
            <a:avLst/>
          </a:prstGeom>
          <a:solidFill>
            <a:srgbClr val="004101"/>
          </a:solidFill>
          <a:ln w="285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454590" y="2718468"/>
            <a:ext cx="5282821" cy="1477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POLICIES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2383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B711A4-A4C3-496E-9F1B-3C91DAAE4907}"/>
              </a:ext>
            </a:extLst>
          </p:cNvPr>
          <p:cNvSpPr txBox="1"/>
          <p:nvPr/>
        </p:nvSpPr>
        <p:spPr>
          <a:xfrm>
            <a:off x="7943851" y="6219825"/>
            <a:ext cx="4248149" cy="638175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DRESS CODE</a:t>
            </a:r>
            <a:endParaRPr lang="en-MY" sz="4400" b="1" dirty="0">
              <a:solidFill>
                <a:schemeClr val="lt1"/>
              </a:solidFill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B0D40-9B54-41B4-8B0E-74137BA0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6" y="542805"/>
            <a:ext cx="11106149" cy="4993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15237-E000-4FD4-B39F-526E9264C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885825"/>
            <a:ext cx="447675" cy="447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59DE5-0A06-447D-B92B-38DD3C13D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858" t="-6052" r="8858" b="15219"/>
          <a:stretch/>
        </p:blipFill>
        <p:spPr>
          <a:xfrm>
            <a:off x="5238750" y="387787"/>
            <a:ext cx="6505574" cy="25554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61257D-73AF-486E-9C97-ACE39669A5ED}"/>
              </a:ext>
            </a:extLst>
          </p:cNvPr>
          <p:cNvSpPr/>
          <p:nvPr/>
        </p:nvSpPr>
        <p:spPr>
          <a:xfrm>
            <a:off x="933450" y="2714625"/>
            <a:ext cx="460057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AFC69A-3D1C-4332-97CD-A790F6678B0B}"/>
              </a:ext>
            </a:extLst>
          </p:cNvPr>
          <p:cNvSpPr/>
          <p:nvPr/>
        </p:nvSpPr>
        <p:spPr>
          <a:xfrm>
            <a:off x="6686550" y="2824103"/>
            <a:ext cx="486727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70D234-7BDC-4B5A-8C4E-A4569DE5FFE6}"/>
              </a:ext>
            </a:extLst>
          </p:cNvPr>
          <p:cNvSpPr/>
          <p:nvPr/>
        </p:nvSpPr>
        <p:spPr>
          <a:xfrm>
            <a:off x="447677" y="671119"/>
            <a:ext cx="10972822" cy="2221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63683-E5D7-463D-9686-F29A45705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865" y="573495"/>
            <a:ext cx="1552248" cy="2200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E8F277-1425-464B-8F88-1DFB85755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12" y="671119"/>
            <a:ext cx="2076450" cy="214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0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D0AE9-2B7A-4DA6-B12F-B7E2C8187E39}"/>
              </a:ext>
            </a:extLst>
          </p:cNvPr>
          <p:cNvSpPr txBox="1"/>
          <p:nvPr/>
        </p:nvSpPr>
        <p:spPr>
          <a:xfrm>
            <a:off x="7658101" y="6219825"/>
            <a:ext cx="4533899" cy="638175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WORKING HOURS</a:t>
            </a:r>
            <a:endParaRPr lang="en-MY" sz="4400" b="1" dirty="0">
              <a:solidFill>
                <a:schemeClr val="lt1"/>
              </a:solidFill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5F217-17C7-4AFA-8B09-69AB90B0D671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Shift Hours: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4D7DE1-7FA2-4E51-A0A1-24DCEBB1B37D}"/>
              </a:ext>
            </a:extLst>
          </p:cNvPr>
          <p:cNvSpPr txBox="1"/>
          <p:nvPr/>
        </p:nvSpPr>
        <p:spPr>
          <a:xfrm>
            <a:off x="5638800" y="0"/>
            <a:ext cx="91440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Official Working Hours: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EF155-D552-40B3-8CBB-3CBFBAFE3912}"/>
              </a:ext>
            </a:extLst>
          </p:cNvPr>
          <p:cNvSpPr txBox="1"/>
          <p:nvPr/>
        </p:nvSpPr>
        <p:spPr>
          <a:xfrm>
            <a:off x="5638800" y="1372299"/>
            <a:ext cx="91440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48 hours per week</a:t>
            </a:r>
          </a:p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Monday to Friday</a:t>
            </a:r>
          </a:p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8.30am to 5.30pm</a:t>
            </a:r>
          </a:p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Standby on Saturday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5DCAC-81CF-43C5-BF8E-510930B60E7D}"/>
              </a:ext>
            </a:extLst>
          </p:cNvPr>
          <p:cNvSpPr txBox="1"/>
          <p:nvPr/>
        </p:nvSpPr>
        <p:spPr>
          <a:xfrm>
            <a:off x="5638800" y="4116897"/>
            <a:ext cx="91440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Morning : 7:00am to 3.00pm</a:t>
            </a:r>
          </a:p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Evening : 2:00pm to 10:00pm</a:t>
            </a:r>
          </a:p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Rest Day : will be allocated by Supervisor</a:t>
            </a:r>
          </a:p>
        </p:txBody>
      </p:sp>
    </p:spTree>
    <p:extLst>
      <p:ext uri="{BB962C8B-B14F-4D97-AF65-F5344CB8AC3E}">
        <p14:creationId xmlns:p14="http://schemas.microsoft.com/office/powerpoint/2010/main" val="2899455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3F070D-C9D9-435B-9B48-4FE8C5D139E7}"/>
              </a:ext>
            </a:extLst>
          </p:cNvPr>
          <p:cNvSpPr txBox="1"/>
          <p:nvPr/>
        </p:nvSpPr>
        <p:spPr>
          <a:xfrm>
            <a:off x="4981576" y="6219825"/>
            <a:ext cx="7210424" cy="638175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PROBATIONS &amp; TERMINATION</a:t>
            </a:r>
            <a:endParaRPr lang="en-MY" sz="4400" b="1" dirty="0">
              <a:solidFill>
                <a:schemeClr val="lt1"/>
              </a:solidFill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7AB4E71-C667-4442-B9CC-8515A544E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413560"/>
              </p:ext>
            </p:extLst>
          </p:nvPr>
        </p:nvGraphicFramePr>
        <p:xfrm>
          <a:off x="2032000" y="667321"/>
          <a:ext cx="8127999" cy="4419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2542214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170965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39252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PROBATION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TERMINATION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49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PROBATION</a:t>
                      </a:r>
                    </a:p>
                    <a:p>
                      <a:endParaRPr lang="en-US" sz="2800" b="1" dirty="0"/>
                    </a:p>
                    <a:p>
                      <a:endParaRPr lang="en-US" sz="2800" b="1" dirty="0"/>
                    </a:p>
                    <a:p>
                      <a:endParaRPr lang="en-US" sz="2800" b="1" dirty="0"/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new staff will undergo a probationary period of </a:t>
                      </a:r>
                      <a:br>
                        <a:rPr lang="en-US" dirty="0"/>
                      </a:br>
                      <a:r>
                        <a:rPr lang="en-US" dirty="0"/>
                        <a:t>six (6)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(1) month written notice or payment of one (1) month salary in lieu of notice (based on Management justification). 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275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CONFIRMED STAFF</a:t>
                      </a:r>
                      <a:endParaRPr lang="en-M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Upon completion, staff will receive a confirmation letter sent via email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Three (3) months written notice or payment of Three (3) months salary in lieu of notice (based on Management justification). 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634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010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3F070D-C9D9-435B-9B48-4FE8C5D139E7}"/>
              </a:ext>
            </a:extLst>
          </p:cNvPr>
          <p:cNvSpPr txBox="1"/>
          <p:nvPr/>
        </p:nvSpPr>
        <p:spPr>
          <a:xfrm>
            <a:off x="4981576" y="6219825"/>
            <a:ext cx="7210424" cy="638175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ATTENDANCE </a:t>
            </a:r>
            <a:endParaRPr lang="en-MY" sz="4400" b="1" dirty="0">
              <a:solidFill>
                <a:schemeClr val="lt1"/>
              </a:solidFill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1F26D-4F7C-4CAE-8664-27196AB87218}"/>
              </a:ext>
            </a:extLst>
          </p:cNvPr>
          <p:cNvSpPr txBox="1"/>
          <p:nvPr/>
        </p:nvSpPr>
        <p:spPr>
          <a:xfrm>
            <a:off x="304386" y="1859032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algn="l"/>
            <a:endParaRPr lang="en-MY" sz="28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GUIDELINE USING ATTENDANCE MOBILE APP GAMS </a:t>
            </a:r>
            <a:endParaRPr lang="en-US" sz="2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Below is the latest Mobile App GAMS Android &amp; IOS for every staff. </a:t>
            </a:r>
            <a:endParaRPr lang="en-US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Please used App correctly. </a:t>
            </a:r>
          </a:p>
          <a:p>
            <a:endParaRPr lang="en-MY" sz="2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1. Download Mobile App GAMS </a:t>
            </a:r>
          </a:p>
          <a:p>
            <a:endParaRPr lang="en-MY" sz="2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Android Play Store: </a:t>
            </a:r>
          </a:p>
          <a:p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</a:rPr>
              <a:t>	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https://play.google.com/store/apps/details?id=gams_app.com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nb-NO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IOS App Store:</a:t>
            </a:r>
          </a:p>
          <a:p>
            <a:r>
              <a:rPr lang="nb-NO" sz="2400" dirty="0">
                <a:solidFill>
                  <a:srgbClr val="000000"/>
                </a:solidFill>
                <a:latin typeface="Tahoma" panose="020B0604030504040204" pitchFamily="34" charset="0"/>
              </a:rPr>
              <a:t>	</a:t>
            </a:r>
            <a:r>
              <a:rPr lang="nb-NO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https://apps.apple.com/us/app/gams-apps/id1543646881#?platform=iphone </a:t>
            </a:r>
            <a:endParaRPr lang="nb-NO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0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64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F070D-C9D9-435B-9B48-4FE8C5D139E7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IBM Plex Serif"/>
              </a:rPr>
              <a:t>GAMS ATTENDANCE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IBM Plex Serif"/>
              </a:rPr>
              <a:t>APPS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  <a:sym typeface="IBM Plex Serif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0A527-CE08-4412-A757-9113EF71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88" y="1023457"/>
            <a:ext cx="6456119" cy="41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20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64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F070D-C9D9-435B-9B48-4FE8C5D139E7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IBM Plex Serif"/>
              </a:rPr>
              <a:t>GAMS ATTENDANCE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IBM Plex Serif"/>
              </a:rPr>
              <a:t>APPS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  <a:sym typeface="IBM Plex Serif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E8AE9-D1A8-4F34-BD8E-983303308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5" y="856298"/>
            <a:ext cx="7734698" cy="44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27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64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F070D-C9D9-435B-9B48-4FE8C5D139E7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IBM Plex Serif"/>
              </a:rPr>
              <a:t>GAMS ATTENDANCE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IBM Plex Serif"/>
              </a:rPr>
              <a:t>APPS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  <a:sym typeface="IBM Plex Serif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C6F42-319C-4D10-89F7-44F7CA1C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5" y="815009"/>
            <a:ext cx="7702946" cy="42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11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64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F070D-C9D9-435B-9B48-4FE8C5D139E7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IBM Plex Serif"/>
              </a:rPr>
              <a:t>GAMS ATTENDANCE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IBM Plex Serif"/>
              </a:rPr>
              <a:t>APPS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  <a:sym typeface="IBM Plex Serif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6081C-F3DD-4568-B732-7573F197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5" y="1356736"/>
            <a:ext cx="7467600" cy="42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9398FB-B398-4DD7-89FA-BE84D7FB14D2}"/>
              </a:ext>
            </a:extLst>
          </p:cNvPr>
          <p:cNvSpPr/>
          <p:nvPr/>
        </p:nvSpPr>
        <p:spPr>
          <a:xfrm>
            <a:off x="511728" y="4890782"/>
            <a:ext cx="5201175" cy="562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 INDUCTION BRIEFING</a:t>
            </a:r>
            <a:endParaRPr lang="en-MY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1047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Adhesive Bandage with solid fill">
            <a:extLst>
              <a:ext uri="{FF2B5EF4-FFF2-40B4-BE49-F238E27FC236}">
                <a16:creationId xmlns:a16="http://schemas.microsoft.com/office/drawing/2014/main" id="{DBAA092E-5FD6-47F8-809D-C4E6ABA29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660" y="1284287"/>
            <a:ext cx="1497013" cy="1497013"/>
          </a:xfrm>
          <a:prstGeom prst="rect">
            <a:avLst/>
          </a:prstGeom>
        </p:spPr>
      </p:pic>
      <p:pic>
        <p:nvPicPr>
          <p:cNvPr id="11" name="Graphic 10" descr="Man and woman with solid fill">
            <a:extLst>
              <a:ext uri="{FF2B5EF4-FFF2-40B4-BE49-F238E27FC236}">
                <a16:creationId xmlns:a16="http://schemas.microsoft.com/office/drawing/2014/main" id="{3A666909-41B0-4895-BE09-E3714DF8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6823" y="1284286"/>
            <a:ext cx="1497013" cy="1497013"/>
          </a:xfrm>
          <a:prstGeom prst="rect">
            <a:avLst/>
          </a:prstGeom>
        </p:spPr>
      </p:pic>
      <p:pic>
        <p:nvPicPr>
          <p:cNvPr id="7" name="Graphic 6" descr="Airplane with solid fill">
            <a:extLst>
              <a:ext uri="{FF2B5EF4-FFF2-40B4-BE49-F238E27FC236}">
                <a16:creationId xmlns:a16="http://schemas.microsoft.com/office/drawing/2014/main" id="{99C1B9D5-ACCA-471E-8AD5-5A6BDBBE9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775" y="2880520"/>
            <a:ext cx="1863897" cy="2097086"/>
          </a:xfrm>
          <a:prstGeom prst="rect">
            <a:avLst/>
          </a:prstGeom>
        </p:spPr>
      </p:pic>
      <p:pic>
        <p:nvPicPr>
          <p:cNvPr id="19" name="Graphic 18" descr="Tropical scene with solid fill">
            <a:extLst>
              <a:ext uri="{FF2B5EF4-FFF2-40B4-BE49-F238E27FC236}">
                <a16:creationId xmlns:a16="http://schemas.microsoft.com/office/drawing/2014/main" id="{B4E19007-EEDD-462E-830B-BF1B31CFF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9398" y="1284286"/>
            <a:ext cx="1497013" cy="1497013"/>
          </a:xfrm>
          <a:prstGeom prst="rect">
            <a:avLst/>
          </a:prstGeom>
        </p:spPr>
      </p:pic>
      <p:pic>
        <p:nvPicPr>
          <p:cNvPr id="23" name="Graphic 22" descr="Gravestone with solid fill">
            <a:extLst>
              <a:ext uri="{FF2B5EF4-FFF2-40B4-BE49-F238E27FC236}">
                <a16:creationId xmlns:a16="http://schemas.microsoft.com/office/drawing/2014/main" id="{BBCB8F61-EBF9-45C9-95C2-00AEC5F25B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05235" y="3260725"/>
            <a:ext cx="1497013" cy="1497013"/>
          </a:xfrm>
          <a:prstGeom prst="rect">
            <a:avLst/>
          </a:prstGeom>
        </p:spPr>
      </p:pic>
      <p:pic>
        <p:nvPicPr>
          <p:cNvPr id="28" name="Graphic 27" descr="Cloud With Lightning And Rain with solid fill">
            <a:extLst>
              <a:ext uri="{FF2B5EF4-FFF2-40B4-BE49-F238E27FC236}">
                <a16:creationId xmlns:a16="http://schemas.microsoft.com/office/drawing/2014/main" id="{950D860C-CBEF-4E8A-A8B3-DFC03D6B36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57811" y="3425927"/>
            <a:ext cx="1497013" cy="1497013"/>
          </a:xfrm>
          <a:prstGeom prst="rect">
            <a:avLst/>
          </a:prstGeom>
        </p:spPr>
      </p:pic>
      <p:pic>
        <p:nvPicPr>
          <p:cNvPr id="16" name="Graphic 15" descr="Ambulance with solid fill">
            <a:extLst>
              <a:ext uri="{FF2B5EF4-FFF2-40B4-BE49-F238E27FC236}">
                <a16:creationId xmlns:a16="http://schemas.microsoft.com/office/drawing/2014/main" id="{87524802-6E2D-4F07-83B2-506B114582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11973" y="1131887"/>
            <a:ext cx="1744663" cy="1744663"/>
          </a:xfrm>
          <a:prstGeom prst="rect">
            <a:avLst/>
          </a:prstGeom>
        </p:spPr>
      </p:pic>
      <p:pic>
        <p:nvPicPr>
          <p:cNvPr id="26" name="Graphic 25" descr="Man With Pram with solid fill">
            <a:extLst>
              <a:ext uri="{FF2B5EF4-FFF2-40B4-BE49-F238E27FC236}">
                <a16:creationId xmlns:a16="http://schemas.microsoft.com/office/drawing/2014/main" id="{E3223704-5E40-4864-A499-E0837E430B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10387" y="2876550"/>
            <a:ext cx="2273300" cy="2273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1CA9FCA-6BF2-4F0D-8B2B-597CD2CDC2D2}"/>
              </a:ext>
            </a:extLst>
          </p:cNvPr>
          <p:cNvSpPr txBox="1"/>
          <p:nvPr/>
        </p:nvSpPr>
        <p:spPr>
          <a:xfrm>
            <a:off x="9869315" y="2619376"/>
            <a:ext cx="9144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LEAVES</a:t>
            </a:r>
            <a:endParaRPr lang="en-MY" sz="72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</p:txBody>
      </p:sp>
    </p:spTree>
    <p:extLst>
      <p:ext uri="{BB962C8B-B14F-4D97-AF65-F5344CB8AC3E}">
        <p14:creationId xmlns:p14="http://schemas.microsoft.com/office/powerpoint/2010/main" val="1838179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BEBF3834-03FD-4E65-ADF7-3C0271A7B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306516"/>
              </p:ext>
            </p:extLst>
          </p:nvPr>
        </p:nvGraphicFramePr>
        <p:xfrm>
          <a:off x="1985980" y="889731"/>
          <a:ext cx="9985110" cy="562012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50167">
                  <a:extLst>
                    <a:ext uri="{9D8B030D-6E8A-4147-A177-3AD203B41FA5}">
                      <a16:colId xmlns:a16="http://schemas.microsoft.com/office/drawing/2014/main" val="648086901"/>
                    </a:ext>
                  </a:extLst>
                </a:gridCol>
                <a:gridCol w="2161333">
                  <a:extLst>
                    <a:ext uri="{9D8B030D-6E8A-4147-A177-3AD203B41FA5}">
                      <a16:colId xmlns:a16="http://schemas.microsoft.com/office/drawing/2014/main" val="3636745577"/>
                    </a:ext>
                  </a:extLst>
                </a:gridCol>
                <a:gridCol w="5254535">
                  <a:extLst>
                    <a:ext uri="{9D8B030D-6E8A-4147-A177-3AD203B41FA5}">
                      <a16:colId xmlns:a16="http://schemas.microsoft.com/office/drawing/2014/main" val="1045621916"/>
                    </a:ext>
                  </a:extLst>
                </a:gridCol>
                <a:gridCol w="1619075">
                  <a:extLst>
                    <a:ext uri="{9D8B030D-6E8A-4147-A177-3AD203B41FA5}">
                      <a16:colId xmlns:a16="http://schemas.microsoft.com/office/drawing/2014/main" val="4185957135"/>
                    </a:ext>
                  </a:extLst>
                </a:gridCol>
              </a:tblGrid>
              <a:tr h="676253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ANNUAL </a:t>
                      </a:r>
                      <a:br>
                        <a:rPr lang="en-US" dirty="0"/>
                      </a:br>
                      <a:r>
                        <a:rPr lang="en-US" dirty="0"/>
                        <a:t>LEAVE</a:t>
                      </a:r>
                      <a:endParaRPr lang="en-MY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GIVEN BY THE COMPANY TOTAL OF 14 DAYS FOR FULL CALENDAR YEAR</a:t>
                      </a:r>
                      <a:endParaRPr lang="en-MY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 </a:t>
                      </a:r>
                    </a:p>
                    <a:p>
                      <a:pPr algn="ctr"/>
                      <a:r>
                        <a:rPr lang="en-US" dirty="0"/>
                        <a:t>DAYS</a:t>
                      </a:r>
                      <a:endParaRPr lang="en-MY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71090"/>
                  </a:ext>
                </a:extLst>
              </a:tr>
              <a:tr h="676253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MEDICAL</a:t>
                      </a:r>
                      <a:br>
                        <a:rPr lang="en-US" b="1" dirty="0"/>
                      </a:br>
                      <a:r>
                        <a:rPr lang="en-US" b="1" dirty="0"/>
                        <a:t>LEAVE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/>
                        <a:t>14 DAYS PER YEAR FOR MC, 60 (MAX) DAYS FOR HOSPITALIZATION INCLUDED MC 14 DAYS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 </a:t>
                      </a:r>
                    </a:p>
                    <a:p>
                      <a:pPr algn="ctr"/>
                      <a:r>
                        <a:rPr lang="en-US" b="1" dirty="0"/>
                        <a:t>DAYS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349649"/>
                  </a:ext>
                </a:extLst>
              </a:tr>
              <a:tr h="676253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MARRIAGE</a:t>
                      </a:r>
                      <a:br>
                        <a:rPr lang="en-US" b="1" dirty="0"/>
                      </a:br>
                      <a:r>
                        <a:rPr lang="en-US" b="1" dirty="0"/>
                        <a:t>LEAVE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/>
                        <a:t>FIRST MARRIAGE ONLY, NEED TO ATTACH SUPPORTING DOCUMENTS. 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  <a:p>
                      <a:pPr algn="ctr"/>
                      <a:r>
                        <a:rPr lang="en-US" b="1" dirty="0"/>
                        <a:t>DAYS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456027"/>
                  </a:ext>
                </a:extLst>
              </a:tr>
              <a:tr h="676253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PATTERNITY</a:t>
                      </a:r>
                      <a:br>
                        <a:rPr lang="en-US" b="1" dirty="0"/>
                      </a:br>
                      <a:r>
                        <a:rPr lang="en-US" b="1" dirty="0"/>
                        <a:t>LEAVE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/>
                        <a:t>UP TO 5 CHILDREN ONLY. NEED TO ATTACH SUPPORTING DOCUMENTS. 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  <a:p>
                      <a:pPr algn="ctr"/>
                      <a:r>
                        <a:rPr lang="en-US" b="1" dirty="0"/>
                        <a:t>DAYS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098695"/>
                  </a:ext>
                </a:extLst>
              </a:tr>
              <a:tr h="676253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DEATH</a:t>
                      </a:r>
                      <a:br>
                        <a:rPr lang="en-US" b="1" dirty="0"/>
                      </a:br>
                      <a:r>
                        <a:rPr lang="en-US" b="1" dirty="0"/>
                        <a:t>LEAVE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b="1" dirty="0"/>
                        <a:t>Parents/Parents In Law, Spouse, Brother, Sister, Children (inclusive of legally adopted child)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  <a:p>
                      <a:pPr algn="ctr"/>
                      <a:r>
                        <a:rPr lang="en-US" b="1" dirty="0"/>
                        <a:t>DAYS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623616"/>
                  </a:ext>
                </a:extLst>
              </a:tr>
              <a:tr h="644953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NATURAL CALAMITIES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NATURAL DISASTER SUCH AS FLOOD, EARTHQUAKE, STORM AND ETC.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  <a:p>
                      <a:pPr algn="ctr"/>
                      <a:r>
                        <a:rPr lang="en-US" b="1" dirty="0"/>
                        <a:t>DAYS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525281"/>
                  </a:ext>
                </a:extLst>
              </a:tr>
              <a:tr h="679508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UMRAH AND HAJI</a:t>
                      </a:r>
                      <a:br>
                        <a:rPr lang="en-US" b="1" dirty="0"/>
                      </a:br>
                      <a:r>
                        <a:rPr lang="en-US" b="1" dirty="0"/>
                        <a:t>LEAVE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ONCE IN SERVICE FOR BOTH UMRAH AND HAJI. UMRAH = 7 DAYS, HAJI = AS PER PLANNED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AS PLANNED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571962"/>
                  </a:ext>
                </a:extLst>
              </a:tr>
              <a:tr h="676253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EMERGENCY</a:t>
                      </a:r>
                      <a:br>
                        <a:rPr lang="en-US" b="1" dirty="0"/>
                      </a:br>
                      <a:r>
                        <a:rPr lang="en-US" b="1" dirty="0"/>
                        <a:t>LEAVE</a:t>
                      </a:r>
                      <a:endParaRPr lang="en-MY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EMERGENCY DUE TO UNCONTROLABLE CIRCUMSTANCES</a:t>
                      </a:r>
                      <a:r>
                        <a:rPr lang="en-MY" b="1" dirty="0"/>
                        <a:t>. WILL DEDUCT AL IF THE REASON ACCEPTED ORELSE WILL BE UNPAID LEAVES.</a:t>
                      </a:r>
                      <a:endParaRPr lang="en-US" b="1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DEPEND ON CONSIDERATION</a:t>
                      </a:r>
                    </a:p>
                    <a:p>
                      <a:pPr algn="ctr"/>
                      <a:r>
                        <a:rPr lang="en-US" sz="1400" b="1" dirty="0"/>
                        <a:t>BY HOD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90974"/>
                  </a:ext>
                </a:extLst>
              </a:tr>
            </a:tbl>
          </a:graphicData>
        </a:graphic>
      </p:graphicFrame>
      <p:pic>
        <p:nvPicPr>
          <p:cNvPr id="19" name="Graphic 18" descr="Tropical scene with solid fill">
            <a:extLst>
              <a:ext uri="{FF2B5EF4-FFF2-40B4-BE49-F238E27FC236}">
                <a16:creationId xmlns:a16="http://schemas.microsoft.com/office/drawing/2014/main" id="{B4E19007-EEDD-462E-830B-BF1B31CFF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1667" y="965831"/>
            <a:ext cx="545407" cy="545407"/>
          </a:xfrm>
          <a:prstGeom prst="rect">
            <a:avLst/>
          </a:prstGeom>
        </p:spPr>
      </p:pic>
      <p:pic>
        <p:nvPicPr>
          <p:cNvPr id="9" name="Graphic 8" descr="Adhesive Bandage with solid fill">
            <a:extLst>
              <a:ext uri="{FF2B5EF4-FFF2-40B4-BE49-F238E27FC236}">
                <a16:creationId xmlns:a16="http://schemas.microsoft.com/office/drawing/2014/main" id="{DBAA092E-5FD6-47F8-809D-C4E6ABA29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8835" y="1667660"/>
            <a:ext cx="489850" cy="489850"/>
          </a:xfrm>
          <a:prstGeom prst="rect">
            <a:avLst/>
          </a:prstGeom>
        </p:spPr>
      </p:pic>
      <p:pic>
        <p:nvPicPr>
          <p:cNvPr id="11" name="Graphic 10" descr="Man and woman with solid fill">
            <a:extLst>
              <a:ext uri="{FF2B5EF4-FFF2-40B4-BE49-F238E27FC236}">
                <a16:creationId xmlns:a16="http://schemas.microsoft.com/office/drawing/2014/main" id="{3A666909-41B0-4895-BE09-E3714DF87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1056" y="2288056"/>
            <a:ext cx="545408" cy="545408"/>
          </a:xfrm>
          <a:prstGeom prst="rect">
            <a:avLst/>
          </a:prstGeom>
        </p:spPr>
      </p:pic>
      <p:pic>
        <p:nvPicPr>
          <p:cNvPr id="26" name="Graphic 25" descr="Man With Pram with solid fill">
            <a:extLst>
              <a:ext uri="{FF2B5EF4-FFF2-40B4-BE49-F238E27FC236}">
                <a16:creationId xmlns:a16="http://schemas.microsoft.com/office/drawing/2014/main" id="{E3223704-5E40-4864-A499-E0837E430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1115" y="2913941"/>
            <a:ext cx="681659" cy="681659"/>
          </a:xfrm>
          <a:prstGeom prst="rect">
            <a:avLst/>
          </a:prstGeom>
        </p:spPr>
      </p:pic>
      <p:pic>
        <p:nvPicPr>
          <p:cNvPr id="23" name="Graphic 22" descr="Gravestone with solid fill">
            <a:extLst>
              <a:ext uri="{FF2B5EF4-FFF2-40B4-BE49-F238E27FC236}">
                <a16:creationId xmlns:a16="http://schemas.microsoft.com/office/drawing/2014/main" id="{BBCB8F61-EBF9-45C9-95C2-00AEC5F25B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1058" y="3650444"/>
            <a:ext cx="545406" cy="545406"/>
          </a:xfrm>
          <a:prstGeom prst="rect">
            <a:avLst/>
          </a:prstGeom>
        </p:spPr>
      </p:pic>
      <p:pic>
        <p:nvPicPr>
          <p:cNvPr id="28" name="Graphic 27" descr="Cloud With Lightning And Rain with solid fill">
            <a:extLst>
              <a:ext uri="{FF2B5EF4-FFF2-40B4-BE49-F238E27FC236}">
                <a16:creationId xmlns:a16="http://schemas.microsoft.com/office/drawing/2014/main" id="{950D860C-CBEF-4E8A-A8B3-DFC03D6B36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64508" y="4339240"/>
            <a:ext cx="876443" cy="545406"/>
          </a:xfrm>
          <a:prstGeom prst="rect">
            <a:avLst/>
          </a:prstGeom>
        </p:spPr>
      </p:pic>
      <p:pic>
        <p:nvPicPr>
          <p:cNvPr id="7" name="Graphic 6" descr="Airplane with solid fill">
            <a:extLst>
              <a:ext uri="{FF2B5EF4-FFF2-40B4-BE49-F238E27FC236}">
                <a16:creationId xmlns:a16="http://schemas.microsoft.com/office/drawing/2014/main" id="{99C1B9D5-ACCA-471E-8AD5-5A6BDBBE9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95440" y="4939490"/>
            <a:ext cx="581024" cy="653714"/>
          </a:xfrm>
          <a:prstGeom prst="rect">
            <a:avLst/>
          </a:prstGeom>
        </p:spPr>
      </p:pic>
      <p:pic>
        <p:nvPicPr>
          <p:cNvPr id="16" name="Graphic 15" descr="Ambulance with solid fill">
            <a:extLst>
              <a:ext uri="{FF2B5EF4-FFF2-40B4-BE49-F238E27FC236}">
                <a16:creationId xmlns:a16="http://schemas.microsoft.com/office/drawing/2014/main" id="{87524802-6E2D-4F07-83B2-506B114582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44157" y="5722718"/>
            <a:ext cx="915574" cy="915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D9F81B-0B8F-40A1-858C-08FF900B7F43}"/>
              </a:ext>
            </a:extLst>
          </p:cNvPr>
          <p:cNvSpPr txBox="1"/>
          <p:nvPr/>
        </p:nvSpPr>
        <p:spPr>
          <a:xfrm>
            <a:off x="3649211" y="117446"/>
            <a:ext cx="3867324" cy="64385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MY" sz="4400" b="1" dirty="0">
                <a:solidFill>
                  <a:schemeClr val="lt1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LEAVES</a:t>
            </a:r>
          </a:p>
        </p:txBody>
      </p:sp>
    </p:spTree>
    <p:extLst>
      <p:ext uri="{BB962C8B-B14F-4D97-AF65-F5344CB8AC3E}">
        <p14:creationId xmlns:p14="http://schemas.microsoft.com/office/powerpoint/2010/main" val="4267064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5333D-F0C9-4C8E-B5A9-E724B8A20339}"/>
              </a:ext>
            </a:extLst>
          </p:cNvPr>
          <p:cNvSpPr txBox="1"/>
          <p:nvPr/>
        </p:nvSpPr>
        <p:spPr>
          <a:xfrm>
            <a:off x="2445358" y="-112325"/>
            <a:ext cx="3505495" cy="162232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IBM Plex Serif"/>
              </a:rPr>
              <a:t>COVID-19 INFO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AA6C9-23C7-4383-B003-CEB717B257A6}"/>
              </a:ext>
            </a:extLst>
          </p:cNvPr>
          <p:cNvSpPr txBox="1"/>
          <p:nvPr/>
        </p:nvSpPr>
        <p:spPr>
          <a:xfrm>
            <a:off x="565286" y="1853967"/>
            <a:ext cx="3760143" cy="482367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indent="-2286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IBM Plex Serif"/>
              </a:rPr>
              <a:t>ORDER FOR SURVEILLANCE AND OBSERVATION FOR CONTACT OF COVID-19</a:t>
            </a:r>
          </a:p>
          <a:p>
            <a:pPr marL="0" indent="-2286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IBM Plex Serif"/>
            </a:endParaRPr>
          </a:p>
          <a:p>
            <a:pPr marL="57150" indent="-2857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All crew of Galaxy Aerospace (M) </a:t>
            </a:r>
            <a:r>
              <a:rPr lang="en-US" sz="1400" dirty="0" err="1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Sdn</a:t>
            </a:r>
            <a:r>
              <a:rPr lang="en-US" sz="14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 </a:t>
            </a:r>
            <a:r>
              <a:rPr lang="en-US" sz="1400" dirty="0" err="1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Bhd</a:t>
            </a:r>
            <a:r>
              <a:rPr lang="en-US" sz="14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 who’s coming back from areas (affected with Covid-19 virus) to </a:t>
            </a:r>
            <a:r>
              <a:rPr lang="en-US" sz="1400" b="1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TAKE ALL NECESSARY PRECAUTIONARY MEASURES </a:t>
            </a:r>
            <a:r>
              <a:rPr lang="en-US" sz="14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for this pandemic.</a:t>
            </a:r>
          </a:p>
          <a:p>
            <a:pPr marL="57150" indent="-2857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400" dirty="0">
              <a:ln w="0">
                <a:solidFill>
                  <a:sysClr val="windowText" lastClr="000000"/>
                </a:solidFill>
              </a:ln>
              <a:sym typeface="IBM Plex Serif"/>
            </a:endParaRPr>
          </a:p>
          <a:p>
            <a:pPr marL="57150" indent="-2857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INFORM YOUR SUPERIOR OR HOD IF YOU ARE INVOLVED OR HAVING INTERACTION  WITH PERSON WHO TESTED +VE COVID-19.</a:t>
            </a:r>
          </a:p>
          <a:p>
            <a:pPr marL="57150" indent="-2857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400" dirty="0">
              <a:ln w="0">
                <a:solidFill>
                  <a:sysClr val="windowText" lastClr="000000"/>
                </a:solidFill>
              </a:ln>
              <a:sym typeface="IBM Plex Serif"/>
            </a:endParaRPr>
          </a:p>
          <a:p>
            <a:pPr marL="57150" indent="-2857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ALL PCR/RTK SWAB TEST MUST THROUGH ADMIN DEPT.  IF YOU ARE OUTSIDE KLANG VALLEY, YOU CAN FIND YOUR OWN CLINIC FOR PCR/RTK SWAB TEST AND THE MAX. PRICE IS RM 250.00 FOR PCR SWAB TEST AND RM 100.00 FOR RTK SWAB TEST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6C6C1-80BC-4576-9AAF-6E31A944F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055" y="260058"/>
            <a:ext cx="7552944" cy="63169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9262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5333D-F0C9-4C8E-B5A9-E724B8A20339}"/>
              </a:ext>
            </a:extLst>
          </p:cNvPr>
          <p:cNvSpPr txBox="1"/>
          <p:nvPr/>
        </p:nvSpPr>
        <p:spPr>
          <a:xfrm>
            <a:off x="2445358" y="-112325"/>
            <a:ext cx="3505495" cy="162232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IBM Plex Serif"/>
              </a:rPr>
              <a:t>COVID-19 INFO</a:t>
            </a:r>
            <a:endParaRPr lang="en-US" sz="2400" b="1" kern="1200" dirty="0">
              <a:solidFill>
                <a:schemeClr val="bg1"/>
              </a:solidFill>
              <a:latin typeface="+mj-lt"/>
              <a:ea typeface="+mj-ea"/>
              <a:cs typeface="+mj-cs"/>
              <a:sym typeface="IBM Plex Serif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AA6C9-23C7-4383-B003-CEB717B257A6}"/>
              </a:ext>
            </a:extLst>
          </p:cNvPr>
          <p:cNvSpPr txBox="1"/>
          <p:nvPr/>
        </p:nvSpPr>
        <p:spPr>
          <a:xfrm>
            <a:off x="285226" y="2004451"/>
            <a:ext cx="4111513" cy="514297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IBM Plex Serif"/>
              </a:rPr>
              <a:t>DISCLAIMER: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Please be reminded that any employees which absent from work after being affected with Covid-19 virus including home quarantine as instructed by KKM </a:t>
            </a:r>
            <a:r>
              <a:rPr lang="en-US" sz="2000" dirty="0">
                <a:ln w="0">
                  <a:solidFill>
                    <a:sysClr val="windowText" lastClr="000000"/>
                  </a:solidFill>
                </a:ln>
                <a:highlight>
                  <a:srgbClr val="FF0000"/>
                </a:highlight>
                <a:sym typeface="IBM Plex Serif"/>
              </a:rPr>
              <a:t>due to negligent or from non-work related</a:t>
            </a: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, the said employee shall </a:t>
            </a:r>
            <a:r>
              <a:rPr lang="en-US" sz="2600" b="1" dirty="0">
                <a:ln w="0">
                  <a:solidFill>
                    <a:sysClr val="windowText" lastClr="000000"/>
                  </a:solidFill>
                </a:ln>
                <a:highlight>
                  <a:srgbClr val="FFFF00"/>
                </a:highlight>
                <a:sym typeface="IBM Plex Serif"/>
              </a:rPr>
              <a:t>bear for the swab test and the quarantine cost</a:t>
            </a:r>
            <a:r>
              <a:rPr lang="en-US" sz="2000" dirty="0">
                <a:ln w="0">
                  <a:solidFill>
                    <a:sysClr val="windowText" lastClr="000000"/>
                  </a:solidFill>
                </a:ln>
                <a:highlight>
                  <a:srgbClr val="FFFF00"/>
                </a:highlight>
                <a:sym typeface="IBM Plex Serif"/>
              </a:rPr>
              <a:t> </a:t>
            </a: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and need to  utilizing the medical leave, Annual Leave or unpaid leave during the quarantine period.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n w="0">
                <a:solidFill>
                  <a:sysClr val="windowText" lastClr="000000"/>
                </a:solidFill>
              </a:ln>
              <a:sym typeface="IBM Plex Serif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ym typeface="IBM Plex Serif"/>
              </a:rPr>
              <a:t>Ref:</a:t>
            </a:r>
          </a:p>
          <a:p>
            <a:pPr marL="342900" indent="-3429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000" b="0" i="0" u="none" strike="noStrike" dirty="0">
                <a:solidFill>
                  <a:srgbClr val="337AB7"/>
                </a:solidFill>
                <a:effectLst/>
                <a:latin typeface="Open Sans" panose="020B0604020202020204" pitchFamily="34" charset="0"/>
              </a:rPr>
              <a:t>GAM-HR/OA/20/0101</a:t>
            </a:r>
          </a:p>
          <a:p>
            <a:pPr marL="342900" indent="-3429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000" b="0" i="0" u="none" strike="noStrike" dirty="0">
                <a:solidFill>
                  <a:srgbClr val="337AB7"/>
                </a:solidFill>
                <a:effectLst/>
                <a:latin typeface="Open Sans" panose="020B0606030504020204" pitchFamily="34" charset="0"/>
              </a:rPr>
              <a:t>GAM-HR/OA/20/0134</a:t>
            </a:r>
            <a:endParaRPr lang="en-US" sz="2000" dirty="0">
              <a:ln w="0">
                <a:solidFill>
                  <a:sysClr val="windowText" lastClr="000000"/>
                </a:solidFill>
              </a:ln>
              <a:sym typeface="IBM Plex Serif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IBM Plex Serif"/>
            </a:endParaRPr>
          </a:p>
          <a:p>
            <a:pPr mar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n w="0">
                <a:solidFill>
                  <a:sysClr val="windowText" lastClr="000000"/>
                </a:solidFill>
              </a:ln>
              <a:sym typeface="IBM Plex Serif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E0DC1-693A-4C20-A4B4-C0F2502E5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055" y="218113"/>
            <a:ext cx="7552943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0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FAA6C9-23C7-4383-B003-CEB717B257A6}"/>
              </a:ext>
            </a:extLst>
          </p:cNvPr>
          <p:cNvSpPr txBox="1"/>
          <p:nvPr/>
        </p:nvSpPr>
        <p:spPr>
          <a:xfrm>
            <a:off x="0" y="858185"/>
            <a:ext cx="11083636" cy="497384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  <a:p>
            <a:pPr marL="34290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COMPANY CAR BOOKING &amp; ROOM BOOKING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Inform Admin Dept. 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Request at least 3 days for PROPER preparation.</a:t>
            </a:r>
            <a:endParaRPr lang="en-US" sz="20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  <a:p>
            <a:pPr marL="34290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PARKING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For Oasis, max payment up to RM120.00 per month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For GAM, please do not park in front of GAM office door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Other base, follow client rules and regulation.</a:t>
            </a:r>
            <a:endParaRPr lang="en-US" sz="160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  <a:p>
            <a:pPr marL="34290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LEAVE APPLICATION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Annual Leave must be planned annually.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Application through GAMS Apps and must inform your superior/HOD for immediate response.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Application of AL must be done 3 days before. Below then 3 days, need to apply Emergency Leave</a:t>
            </a:r>
            <a:b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</a:b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and AL will be deducted.</a:t>
            </a:r>
          </a:p>
          <a:p>
            <a:pPr marL="34290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NOTICE AND INFORMATION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All information, notice and announcement shall be read on GAMS Apps on </a:t>
            </a:r>
            <a:b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</a:b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Official Announcement (OA)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Unread OA will be calculated, and the staff will be penalized in various term like cut off bonus, ETC.</a:t>
            </a:r>
          </a:p>
          <a:p>
            <a:pPr marL="34290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CLAIM 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Staff are eligible for Medical Claim, Detachment Claim, Personal Protection Equipment, and others claim that can</a:t>
            </a:r>
            <a:b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</a:b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be found on HR Employee Handbook. 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All Claim must be submitted with complete signature from supervisor/HOD. All original receipt must attach</a:t>
            </a:r>
            <a:b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</a:b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along with the claim. Company will not accept the claim if the staff unable to complete the supporting document.</a:t>
            </a:r>
          </a:p>
          <a:p>
            <a:pPr marL="800100" lvl="1" indent="-34290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Quantico" panose="02000000000000000000" pitchFamily="2" charset="0"/>
                <a:ea typeface="IBM Plex Serif"/>
                <a:cs typeface="IBM Plex Serif"/>
                <a:sym typeface="IBM Plex Serif"/>
              </a:rPr>
              <a:t>The max duration for claim submission is 3 months otherwise will be forfeited.    </a:t>
            </a:r>
          </a:p>
          <a:p>
            <a:pPr mar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Y" sz="66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Quantico" panose="02000000000000000000" pitchFamily="2" charset="0"/>
              <a:ea typeface="IBM Plex Serif"/>
              <a:cs typeface="IBM Plex Serif"/>
              <a:sym typeface="IBM Plex Serif"/>
            </a:endParaRPr>
          </a:p>
        </p:txBody>
      </p:sp>
    </p:spTree>
    <p:extLst>
      <p:ext uri="{BB962C8B-B14F-4D97-AF65-F5344CB8AC3E}">
        <p14:creationId xmlns:p14="http://schemas.microsoft.com/office/powerpoint/2010/main" val="56707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94F8A5-0CF1-4FD8-9253-A20149C84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3" y="1"/>
            <a:ext cx="12191998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3B7BA5-A1FE-4835-A4C1-F3C34690DF52}"/>
              </a:ext>
            </a:extLst>
          </p:cNvPr>
          <p:cNvSpPr/>
          <p:nvPr/>
        </p:nvSpPr>
        <p:spPr>
          <a:xfrm>
            <a:off x="2783305" y="1884778"/>
            <a:ext cx="6625390" cy="3088444"/>
          </a:xfrm>
          <a:prstGeom prst="rect">
            <a:avLst/>
          </a:prstGeom>
          <a:solidFill>
            <a:schemeClr val="accent2">
              <a:lumMod val="5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0913E-40AD-424F-8876-F2128338C433}"/>
              </a:ext>
            </a:extLst>
          </p:cNvPr>
          <p:cNvSpPr txBox="1"/>
          <p:nvPr/>
        </p:nvSpPr>
        <p:spPr>
          <a:xfrm>
            <a:off x="0" y="2584282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ko-KR" alt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50913E-40AD-424F-8876-F2128338C433}"/>
              </a:ext>
            </a:extLst>
          </p:cNvPr>
          <p:cNvSpPr txBox="1"/>
          <p:nvPr/>
        </p:nvSpPr>
        <p:spPr>
          <a:xfrm>
            <a:off x="0" y="3332748"/>
            <a:ext cx="1219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question?</a:t>
            </a:r>
            <a:endParaRPr lang="ko-KR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6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03" y="2718033"/>
            <a:ext cx="8307897" cy="41399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56218" y="360217"/>
            <a:ext cx="1787236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Bell MT" panose="02020503060305020303" pitchFamily="18" charset="0"/>
                <a:ea typeface="IBM Plex Serif"/>
                <a:cs typeface="IBM Plex Serif"/>
                <a:sym typeface="IBM Plex Serif"/>
              </a:rPr>
              <a:t>PREVIEW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5181" y="2258291"/>
            <a:ext cx="3941618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This presentation will include the following elements: -</a:t>
            </a:r>
          </a:p>
          <a:p>
            <a:pPr marL="45720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Company Background</a:t>
            </a:r>
          </a:p>
          <a:p>
            <a:pPr marL="45720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Employment Policies</a:t>
            </a:r>
          </a:p>
        </p:txBody>
      </p:sp>
    </p:spTree>
    <p:extLst>
      <p:ext uri="{BB962C8B-B14F-4D97-AF65-F5344CB8AC3E}">
        <p14:creationId xmlns:p14="http://schemas.microsoft.com/office/powerpoint/2010/main" val="193605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6000" r="-2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041" y="1569709"/>
            <a:ext cx="6096000" cy="3718581"/>
            <a:chOff x="482600" y="190281"/>
            <a:chExt cx="6096000" cy="3718581"/>
          </a:xfrm>
        </p:grpSpPr>
        <p:sp>
          <p:nvSpPr>
            <p:cNvPr id="2" name="Rectangle 1"/>
            <p:cNvSpPr/>
            <p:nvPr/>
          </p:nvSpPr>
          <p:spPr>
            <a:xfrm>
              <a:off x="482600" y="190281"/>
              <a:ext cx="6096000" cy="16435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4400" b="1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A</a:t>
              </a:r>
              <a:r>
                <a:rPr lang="en-US" sz="1600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ims</a:t>
              </a:r>
              <a:r>
                <a:rPr lang="en-US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 </a:t>
              </a:r>
              <a:r>
                <a:rPr lang="en-US" sz="1600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to be the leading in third party Maintenance, Repair and Overhaul (MRO) company which provides client friendly, quality comprehensive aircraft maintenance support for Malaysian General Aviation.</a:t>
              </a:r>
            </a:p>
            <a:p>
              <a:pPr algn="just">
                <a:lnSpc>
                  <a:spcPct val="90000"/>
                </a:lnSpc>
              </a:pPr>
              <a:endParaRPr lang="en-US" dirty="0">
                <a:solidFill>
                  <a:schemeClr val="lt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600" y="2320735"/>
              <a:ext cx="6096000" cy="15881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4400" b="1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P</a:t>
              </a:r>
              <a:r>
                <a:rPr lang="en-US" sz="1600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rovides</a:t>
              </a:r>
              <a:r>
                <a:rPr lang="en-US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 </a:t>
              </a:r>
              <a:r>
                <a:rPr lang="en-US" sz="1600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a variety of aviation services to support the demand and need in General Aviation Industry in Malaysia including helicopter and </a:t>
              </a:r>
              <a:r>
                <a:rPr lang="en-US" sz="1600" dirty="0" err="1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aeroplane</a:t>
              </a:r>
              <a:r>
                <a:rPr lang="en-US" sz="1600" dirty="0">
                  <a:solidFill>
                    <a:schemeClr val="lt1"/>
                  </a:solidFill>
                  <a:latin typeface="Arial" panose="020B0604020202020204" pitchFamily="34" charset="0"/>
                  <a:ea typeface="IBM Plex Serif"/>
                  <a:cs typeface="Arial" panose="020B0604020202020204" pitchFamily="34" charset="0"/>
                  <a:sym typeface="IBM Plex Serif"/>
                </a:rPr>
                <a:t> maintenance, avionic system maintenance and upgrades, Garmin update, aviation design works, aircraft management and training.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71" y="1569709"/>
            <a:ext cx="5016289" cy="37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C22D67-C922-4CC0-A2D8-B7A7072D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679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0691" y="5943600"/>
            <a:ext cx="5001491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ORGANIZATION CHART</a:t>
            </a:r>
          </a:p>
        </p:txBody>
      </p:sp>
    </p:spTree>
    <p:extLst>
      <p:ext uri="{BB962C8B-B14F-4D97-AF65-F5344CB8AC3E}">
        <p14:creationId xmlns:p14="http://schemas.microsoft.com/office/powerpoint/2010/main" val="1917200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B630329-4D38-4489-9CC4-012CA7D34BE9}"/>
              </a:ext>
            </a:extLst>
          </p:cNvPr>
          <p:cNvSpPr txBox="1">
            <a:spLocks/>
          </p:cNvSpPr>
          <p:nvPr/>
        </p:nvSpPr>
        <p:spPr>
          <a:xfrm>
            <a:off x="1961147" y="157409"/>
            <a:ext cx="5422293" cy="6731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5" algn="ctr" defTabSz="457200">
              <a:spcBef>
                <a:spcPct val="0"/>
              </a:spcBef>
              <a:defRPr/>
            </a:pPr>
            <a:r>
              <a:rPr lang="en-MY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CC9663-CF75-4F65-A170-67C80D5956B9}"/>
              </a:ext>
            </a:extLst>
          </p:cNvPr>
          <p:cNvSpPr txBox="1">
            <a:spLocks/>
          </p:cNvSpPr>
          <p:nvPr/>
        </p:nvSpPr>
        <p:spPr>
          <a:xfrm>
            <a:off x="1639416" y="1964405"/>
            <a:ext cx="8626801" cy="2478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lang="en-MY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 – Approved Maintenance Organization Part-145</a:t>
            </a:r>
          </a:p>
          <a:p>
            <a:pPr>
              <a:buClrTx/>
              <a:defRPr/>
            </a:pPr>
            <a:r>
              <a:rPr lang="en-MY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 – Directorate General Technical Airworthiness (DGTA)</a:t>
            </a:r>
          </a:p>
          <a:p>
            <a:pPr>
              <a:buClrTx/>
              <a:defRPr/>
            </a:pPr>
            <a:r>
              <a:rPr lang="en-MY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CAMO – Continuing Airworthiness Management Organization</a:t>
            </a:r>
          </a:p>
          <a:p>
            <a:pPr>
              <a:buClrTx/>
              <a:defRPr/>
            </a:pPr>
            <a:r>
              <a:rPr lang="en-MY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 – Design Organization Approval</a:t>
            </a:r>
          </a:p>
          <a:p>
            <a:pPr>
              <a:buClrTx/>
              <a:defRPr/>
            </a:pPr>
            <a:r>
              <a:rPr lang="en-MY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Weighing Approval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68" y="4311729"/>
            <a:ext cx="3438284" cy="172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2" y="4344923"/>
            <a:ext cx="3386530" cy="169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61" y="4349596"/>
            <a:ext cx="3330163" cy="169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31" y="1964405"/>
            <a:ext cx="3155893" cy="1616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997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1939" r="13549"/>
          <a:stretch/>
        </p:blipFill>
        <p:spPr>
          <a:xfrm>
            <a:off x="2274907" y="3530417"/>
            <a:ext cx="3084820" cy="185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5"/>
          <a:stretch/>
        </p:blipFill>
        <p:spPr>
          <a:xfrm>
            <a:off x="5535467" y="1695381"/>
            <a:ext cx="3084820" cy="1670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3"/>
          <a:stretch/>
        </p:blipFill>
        <p:spPr>
          <a:xfrm>
            <a:off x="2274907" y="1695449"/>
            <a:ext cx="3084820" cy="16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7"/>
          <a:stretch/>
        </p:blipFill>
        <p:spPr>
          <a:xfrm>
            <a:off x="5537447" y="3882231"/>
            <a:ext cx="3082840" cy="149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274907" y="1349794"/>
            <a:ext cx="3084820" cy="27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AW 139</a:t>
            </a:r>
          </a:p>
        </p:txBody>
      </p:sp>
      <p:sp>
        <p:nvSpPr>
          <p:cNvPr id="9" name="Rectangle 8"/>
          <p:cNvSpPr/>
          <p:nvPr/>
        </p:nvSpPr>
        <p:spPr>
          <a:xfrm>
            <a:off x="5535467" y="1349794"/>
            <a:ext cx="3084820" cy="27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AW 189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35467" y="3530417"/>
            <a:ext cx="3084820" cy="27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BEECHCRAFT KING AIR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96027" y="1349794"/>
            <a:ext cx="3084820" cy="27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AW 109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8400"/>
          <a:stretch/>
        </p:blipFill>
        <p:spPr>
          <a:xfrm>
            <a:off x="8796027" y="1700926"/>
            <a:ext cx="3084819" cy="166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8796027" y="3530417"/>
            <a:ext cx="3084820" cy="27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ROBINSON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r="18089"/>
          <a:stretch/>
        </p:blipFill>
        <p:spPr>
          <a:xfrm>
            <a:off x="8796026" y="3882231"/>
            <a:ext cx="3082839" cy="149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549710" y="120967"/>
            <a:ext cx="678872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AICRAFT CAPABILITIES</a:t>
            </a:r>
          </a:p>
        </p:txBody>
      </p:sp>
    </p:spTree>
    <p:extLst>
      <p:ext uri="{BB962C8B-B14F-4D97-AF65-F5344CB8AC3E}">
        <p14:creationId xmlns:p14="http://schemas.microsoft.com/office/powerpoint/2010/main" val="423027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123543" y="5034279"/>
            <a:ext cx="2424752" cy="1591712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22262" y="5034279"/>
            <a:ext cx="2635723" cy="1591712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78721" y="1592107"/>
            <a:ext cx="4726265" cy="178785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774483" y="4436793"/>
            <a:ext cx="4131283" cy="11949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09397" y="1592502"/>
            <a:ext cx="4494663" cy="17878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76382" y="68240"/>
            <a:ext cx="3439236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pc="300" dirty="0"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IBM Plex Serif"/>
                <a:cs typeface="IBM Plex Serif"/>
                <a:sym typeface="IBM Plex Serif"/>
              </a:rPr>
              <a:t>MAINTENANCE LOCATION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53659" y="983034"/>
            <a:ext cx="3302758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3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PGU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3527" y="3799552"/>
            <a:ext cx="3302758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3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BERTAM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41128" y="2018624"/>
            <a:ext cx="3081410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Pasukan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Gerakan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(PGU),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Polis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Diraja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Malaysia (PDRM),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Pangkalan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Semenanjung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Lapangan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Terbang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Sultan Aziz Shah,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47200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Subang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Malaysia</a:t>
            </a:r>
            <a:endParaRPr lang="en-US" sz="1200" dirty="0">
              <a:latin typeface="Arial" panose="020B0604020202020204" pitchFamily="34" charset="0"/>
              <a:ea typeface="IBM Plex Serif"/>
              <a:cs typeface="Arial" panose="020B0604020202020204" pitchFamily="34" charset="0"/>
              <a:sym typeface="IBM Plex Serif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3229" y="4577079"/>
            <a:ext cx="399253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Bertam Fire and Rescue Department Air Base,</a:t>
            </a:r>
          </a:p>
          <a:p>
            <a:pPr algn="ctr">
              <a:lnSpc>
                <a:spcPct val="150000"/>
              </a:lnSpc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Kampung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Tambang,13200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Kepala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Batas, Penang</a:t>
            </a:r>
            <a:endParaRPr lang="en-US" sz="1200" dirty="0">
              <a:latin typeface="Arial" panose="020B0604020202020204" pitchFamily="34" charset="0"/>
              <a:ea typeface="IBM Plex Serif"/>
              <a:cs typeface="Arial" panose="020B0604020202020204" pitchFamily="34" charset="0"/>
              <a:sym typeface="IBM Plex Serif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99" y="1131890"/>
            <a:ext cx="3612107" cy="270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207721" y="4439066"/>
            <a:ext cx="4256397" cy="11949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91357" y="3801825"/>
            <a:ext cx="3302758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3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PGU KK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6208" y="4577079"/>
            <a:ext cx="3593056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Air Operation Force Base Sabah Royal Malaysian Police,</a:t>
            </a:r>
          </a:p>
          <a:p>
            <a:pPr algn="ctr">
              <a:lnSpc>
                <a:spcPct val="150000"/>
              </a:lnSpc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Airpport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Tanjung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Aru,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88100 Kota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KInabalu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Sabah</a:t>
            </a:r>
            <a:endParaRPr lang="en-US" sz="1200" dirty="0">
              <a:latin typeface="Arial" panose="020B0604020202020204" pitchFamily="34" charset="0"/>
              <a:ea typeface="IBM Plex Serif"/>
              <a:cs typeface="Arial" panose="020B0604020202020204" pitchFamily="34" charset="0"/>
              <a:sym typeface="IBM Plex Serif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04059" y="2029230"/>
            <a:ext cx="147310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17145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KA 300</a:t>
            </a:r>
          </a:p>
          <a:p>
            <a:pPr marL="17145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AW 139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36290" y="5681596"/>
            <a:ext cx="147310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171450" indent="-1714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IBM Plex Serif"/>
              </a:rPr>
              <a:t>AW 139</a:t>
            </a:r>
          </a:p>
          <a:p>
            <a:r>
              <a:rPr lang="en-US" dirty="0">
                <a:sym typeface="IBM Plex Serif"/>
              </a:rPr>
              <a:t>AW 109E</a:t>
            </a:r>
          </a:p>
          <a:p>
            <a:r>
              <a:rPr lang="en-US" dirty="0">
                <a:sym typeface="IBM Plex Serif"/>
              </a:rPr>
              <a:t>AW 189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30952" y="5677850"/>
            <a:ext cx="147310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171450" indent="-1714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IBM Plex Serif"/>
              </a:rPr>
              <a:t>KA 300</a:t>
            </a:r>
          </a:p>
          <a:p>
            <a:r>
              <a:rPr lang="en-US" dirty="0">
                <a:sym typeface="IBM Plex Serif"/>
              </a:rPr>
              <a:t>AW 139</a:t>
            </a:r>
          </a:p>
        </p:txBody>
      </p:sp>
    </p:spTree>
    <p:extLst>
      <p:ext uri="{BB962C8B-B14F-4D97-AF65-F5344CB8AC3E}">
        <p14:creationId xmlns:p14="http://schemas.microsoft.com/office/powerpoint/2010/main" val="3044849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41252" y="4436792"/>
            <a:ext cx="5647327" cy="178785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1" y="1592501"/>
            <a:ext cx="5777552" cy="178785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52914" y="4436792"/>
            <a:ext cx="4558352" cy="17878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09397" y="1592502"/>
            <a:ext cx="4276299" cy="17878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76382" y="68240"/>
            <a:ext cx="3439236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pc="300" dirty="0"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IBM Plex Serif"/>
                <a:cs typeface="IBM Plex Serif"/>
                <a:sym typeface="IBM Plex Serif"/>
              </a:rPr>
              <a:t>MAINTENANCE LOCATION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10" y="1118241"/>
            <a:ext cx="3648501" cy="273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844657" y="1010329"/>
            <a:ext cx="3302758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spc="3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UNIKL MIAT HANGAR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10630" y="3840970"/>
            <a:ext cx="3302758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spc="3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APMM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2774" y="2022407"/>
            <a:ext cx="399253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mar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Hangar 2,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UniKL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 MIAT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Subang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 Campus,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Persiaran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 A, </a:t>
            </a:r>
          </a:p>
          <a:p>
            <a:pPr mar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Off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Jalan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Lapangan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Terbang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Subang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,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Seksyen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 U3,</a:t>
            </a:r>
          </a:p>
          <a:p>
            <a:pPr mar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47200 </a:t>
            </a:r>
            <a:r>
              <a:rPr lang="en-US" sz="1200" dirty="0" err="1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Subang</a:t>
            </a:r>
            <a:r>
              <a:rPr lang="en-US" sz="1200" dirty="0">
                <a:latin typeface="Arial" panose="020B0604020202020204" pitchFamily="34" charset="0"/>
                <a:ea typeface="IBM Plex Serif"/>
                <a:cs typeface="Arial" panose="020B0604020202020204" pitchFamily="34" charset="0"/>
                <a:sym typeface="IBM Plex Serif"/>
              </a:rPr>
              <a:t>, Selangor, Malaysia.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91661" y="4874352"/>
            <a:ext cx="399253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Stesen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Maritim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Subang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TUDM,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40150 Shah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Alam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Selangor, Malaysia</a:t>
            </a:r>
            <a:endParaRPr lang="en-US" sz="1200" dirty="0">
              <a:latin typeface="Arial" panose="020B0604020202020204" pitchFamily="34" charset="0"/>
              <a:ea typeface="IBM Plex Serif"/>
              <a:cs typeface="Arial" panose="020B0604020202020204" pitchFamily="34" charset="0"/>
              <a:sym typeface="IBM Plex Serif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0" y="3962531"/>
            <a:ext cx="378497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243071" y="2042136"/>
            <a:ext cx="147310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171450" indent="-1714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US" dirty="0">
                <a:sym typeface="IBM Plex Serif"/>
              </a:rPr>
              <a:t>-JBPM</a:t>
            </a:r>
          </a:p>
          <a:p>
            <a:pPr algn="ctr"/>
            <a:r>
              <a:rPr lang="en-US" dirty="0">
                <a:sym typeface="IBM Plex Serif"/>
              </a:rPr>
              <a:t>AW 139</a:t>
            </a:r>
          </a:p>
          <a:p>
            <a:pPr algn="ctr"/>
            <a:r>
              <a:rPr lang="en-US" dirty="0">
                <a:sym typeface="IBM Plex Serif"/>
              </a:rPr>
              <a:t>AW 109E</a:t>
            </a:r>
          </a:p>
          <a:p>
            <a:pPr algn="ctr"/>
            <a:r>
              <a:rPr lang="en-US" dirty="0">
                <a:sym typeface="IBM Plex Serif"/>
              </a:rPr>
              <a:t>AW 189</a:t>
            </a:r>
          </a:p>
          <a:p>
            <a:pPr marL="0" indent="0" algn="ctr">
              <a:buNone/>
            </a:pPr>
            <a:r>
              <a:rPr lang="en-US" dirty="0">
                <a:sym typeface="IBM Plex Serif"/>
              </a:rPr>
              <a:t>-General Aviation (GA)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0530" y="4874352"/>
            <a:ext cx="1473107" cy="914400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bl" rotWithShape="0">
              <a:schemeClr val="accent6">
                <a:alpha val="23000"/>
              </a:schemeClr>
            </a:outerShdw>
          </a:effectLst>
        </p:spPr>
        <p:txBody>
          <a:bodyPr spcFirstLastPara="1" wrap="none" lIns="91425" tIns="91425" rIns="91425" bIns="91425" rtlCol="0" anchor="ctr" anchorCtr="0">
            <a:noAutofit/>
          </a:bodyPr>
          <a:lstStyle>
            <a:defPPr>
              <a:defRPr lang="en-US"/>
            </a:defPPr>
            <a:lvl1pPr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IBM Plex Serif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ym typeface="IBM Plex Serif"/>
              </a:rPr>
              <a:t>AW 139</a:t>
            </a:r>
          </a:p>
        </p:txBody>
      </p:sp>
    </p:spTree>
    <p:extLst>
      <p:ext uri="{BB962C8B-B14F-4D97-AF65-F5344CB8AC3E}">
        <p14:creationId xmlns:p14="http://schemas.microsoft.com/office/powerpoint/2010/main" val="14537004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Slabflip.p3d 2"/>
  <p:tag name="POWER3D OPTIONS" val="Medium "/>
  <p:tag name="POWER3D IMAGE0" val="PINBUMP.TGA"/>
  <p:tag name="POWER3D IMAGE1" val="PINBUMP.TGA"/>
  <p:tag name="POWER3D IMAGE2" val="PWRTRANS.TGA"/>
  <p:tag name="POWER3D SOUND" val="Slab Flip"/>
</p:tagLst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  <a:effectLst>
          <a:outerShdw blurRad="114300" dist="38100" dir="5400000" algn="bl" rotWithShape="0">
            <a:schemeClr val="accent6">
              <a:alpha val="23000"/>
            </a:schemeClr>
          </a:outerShdw>
        </a:effectLst>
      </a:spPr>
      <a:bodyPr spcFirstLastPara="1" wrap="none" lIns="91425" tIns="91425" rIns="91425" bIns="91425" rtlCol="0" anchor="ctr" anchorCtr="0">
        <a:noAutofit/>
      </a:bodyPr>
      <a:lstStyle>
        <a:defPPr marL="0" indent="0" algn="ctr" rtl="0">
          <a:lnSpc>
            <a:spcPct val="90000"/>
          </a:lnSpc>
          <a:spcBef>
            <a:spcPts val="0"/>
          </a:spcBef>
          <a:spcAft>
            <a:spcPts val="0"/>
          </a:spcAft>
          <a:buNone/>
          <a:defRPr sz="3200" b="1" dirty="0">
            <a:solidFill>
              <a:schemeClr val="lt1"/>
            </a:solidFill>
            <a:latin typeface="Quantico" panose="02000000000000000000" pitchFamily="2" charset="0"/>
            <a:ea typeface="IBM Plex Serif"/>
            <a:cs typeface="IBM Plex Serif"/>
            <a:sym typeface="IBM Plex Serif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3699</TotalTime>
  <Words>1141</Words>
  <Application>Microsoft Office PowerPoint</Application>
  <PresentationFormat>Widescreen</PresentationFormat>
  <Paragraphs>180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Bahnschrift</vt:lpstr>
      <vt:lpstr>Bell MT</vt:lpstr>
      <vt:lpstr>Calibri</vt:lpstr>
      <vt:lpstr>Candara</vt:lpstr>
      <vt:lpstr>Century Gothic</vt:lpstr>
      <vt:lpstr>Euro Technic Extended</vt:lpstr>
      <vt:lpstr>Open Sans</vt:lpstr>
      <vt:lpstr>Quantico</vt:lpstr>
      <vt:lpstr>Tahoma</vt:lpstr>
      <vt:lpstr>Wingdings</vt:lpstr>
      <vt:lpstr>Wingdings 3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EMPLOYMENT POLICIES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Project Manager</dc:creator>
  <cp:lastModifiedBy>Head of Airworthiness</cp:lastModifiedBy>
  <cp:revision>176</cp:revision>
  <dcterms:created xsi:type="dcterms:W3CDTF">2020-07-13T04:10:45Z</dcterms:created>
  <dcterms:modified xsi:type="dcterms:W3CDTF">2021-07-16T00:51:30Z</dcterms:modified>
</cp:coreProperties>
</file>