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A207-5B91-F715-2F02-DFF16C9C7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C37EF-B9C7-5382-A863-E14C5EED5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79AD2-B4A1-5A6C-2DEF-EFF97E18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915D2-8764-F9DE-F4BB-66EFA0407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D5E82-4205-7225-8B81-DEAC6544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942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1E06-7BEB-54AE-3C2F-531884764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3803D4-6949-C9D0-07C5-56A35399E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36060-1710-1D6D-2273-9502EC68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DB6D2-7FEF-9F64-357A-2BD422AF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56BFB-CB33-72C4-BF26-232317E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875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F4D883-E7DA-BA6F-ECB8-9D730F2D9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254CE-FAEF-8BBD-63E2-235B06EA5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5B09C-68EA-BE10-E8F4-6E0E3413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79589-9DCF-28A0-51E5-E96CA6DD6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B54DB-FC1F-7BF6-2847-76C164241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46D87-9183-789C-D5BA-A79D9771E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18F7D-78C5-7465-2972-B8AFEBF39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3BAAF-4701-A72F-7708-22D92ECE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5B788-4EB2-EA83-FEDC-72EBFF98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7F3C4-C16B-EBE1-C6EE-5F3B2429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642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B2C19-3CB0-90D9-7C3B-5058AD43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DAB7D-85F0-5713-7894-CBF0FF8AF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889C4-68DB-2422-9E45-5A7C0450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3BAAD-073E-1BEB-5639-C873EF21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4A27-F514-DAD0-56E6-B42AB6E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704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F4FEC-3210-6387-400E-23BEED93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38E2F-1354-BFD2-555C-8A65932F5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FCDD3-97CF-19B2-5AC4-89037D324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7997D-A591-68AE-1D6C-59892C8A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7B76E-2A56-4A46-850B-39C9A704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3EB36-4227-939B-FFE6-19F6EC041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355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3C90-2250-3728-960B-D1AD9BF7E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7032EA-4208-7EBB-FC02-34B2C703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12C4B-7AD5-0BA2-2B9B-C1BAB45E8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EC426A-9E08-8541-6FF5-ED6E82B5F7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F8497A-2DDD-CC96-DDB7-5A84ADBFD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8B83B-2A77-E02E-7362-CE35A222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C83F99-2766-73D8-1A41-6683F298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80D8B8-CA69-E3BB-1D26-CC70BC77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707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ABB89-6C15-B5B1-DD32-F9A222DC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E3EA2-6F9F-B279-194F-C336D7DA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92798-4385-6A06-29C6-FC6CBA40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C9ABD-8D36-4DB0-0729-308028FF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314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4C15C-BD29-A4C6-2DCA-03B14542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753FD4-94E3-5F06-CCA6-88E54DA9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E0DDD-8ADF-0B8F-ABD8-77307EC9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270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5BCE4-940F-DF53-AB13-4F8000F8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E2758-341A-51F1-5921-1E90524B4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EBC8C-2B4A-5E3F-9D89-68ADF99EC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782A4-856F-1128-6010-5139C261F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F423C-C89E-A0DF-C03B-06132D3B5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6A962-8563-C7DC-9FB8-1D5E653B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580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3F40-EB7D-0708-2F44-836F58BDA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805DD-40CA-0C42-B3DB-60A72AD34E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124B7-AFEC-D79C-79F2-76A589F73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7DBBF-1ED8-4481-5A1B-29930875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43F8B-8380-41A0-2E7A-956BEED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AE1FF-616F-9C6C-0BFF-90CC33B4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618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B478C-A9EB-004B-C9F4-3456D5F3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39D6D-8992-16CD-3696-131D31278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673FD-40F6-53AE-AA96-51F081C77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37E53-846B-4A0F-90CD-BC6A6A3F189B}" type="datetimeFigureOut">
              <a:rPr lang="en-MY" smtClean="0"/>
              <a:t>6/9/2022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73204-8709-AEA4-FF1F-210C0772D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7DDD9-2699-2E1A-493A-82DA85A86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35D11-629C-4B6F-99CE-290B3DCBC7B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9708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5B37-7F77-1CA5-502C-B434D66C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Emergency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6F59F-E3FF-B21C-5988-A22AB2495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/>
              <a:t>Son infected by Influenza A.</a:t>
            </a:r>
          </a:p>
        </p:txBody>
      </p:sp>
    </p:spTree>
    <p:extLst>
      <p:ext uri="{BB962C8B-B14F-4D97-AF65-F5344CB8AC3E}">
        <p14:creationId xmlns:p14="http://schemas.microsoft.com/office/powerpoint/2010/main" val="2043196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Emergency Leave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Leave</dc:title>
  <dc:creator>Safety Manager</dc:creator>
  <cp:lastModifiedBy>Safety Manager</cp:lastModifiedBy>
  <cp:revision>1</cp:revision>
  <dcterms:created xsi:type="dcterms:W3CDTF">2022-09-06T06:08:59Z</dcterms:created>
  <dcterms:modified xsi:type="dcterms:W3CDTF">2022-09-06T06:09:26Z</dcterms:modified>
</cp:coreProperties>
</file>